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2" r:id="rId1"/>
    <p:sldMasterId id="2147485672" r:id="rId2"/>
  </p:sldMasterIdLst>
  <p:notesMasterIdLst>
    <p:notesMasterId r:id="rId4"/>
  </p:notesMasterIdLst>
  <p:handoutMasterIdLst>
    <p:handoutMasterId r:id="rId5"/>
  </p:handoutMasterIdLst>
  <p:sldIdLst>
    <p:sldId id="560" r:id="rId3"/>
  </p:sldIdLst>
  <p:sldSz cx="9906000" cy="6858000" type="A4"/>
  <p:notesSz cx="6807200" cy="9939338"/>
  <p:defaultTextStyle>
    <a:defPPr>
      <a:defRPr lang="ja-JP"/>
    </a:defPPr>
    <a:lvl1pPr algn="l" rtl="0" eaLnBrk="0" fontAlgn="base" hangingPunct="0">
      <a:spcBef>
        <a:spcPct val="0"/>
      </a:spcBef>
      <a:spcAft>
        <a:spcPct val="0"/>
      </a:spcAft>
      <a:defRPr kumimoji="1" kern="1200">
        <a:solidFill>
          <a:srgbClr val="000000"/>
        </a:solidFill>
        <a:latin typeface="ＭＳ Ｐゴシック" charset="-128"/>
        <a:ea typeface="ＭＳ Ｐゴシック" charset="-128"/>
        <a:cs typeface="+mn-cs"/>
      </a:defRPr>
    </a:lvl1pPr>
    <a:lvl2pPr marL="477838" indent="-134938" algn="l" rtl="0" eaLnBrk="0" fontAlgn="base" hangingPunct="0">
      <a:spcBef>
        <a:spcPct val="0"/>
      </a:spcBef>
      <a:spcAft>
        <a:spcPct val="0"/>
      </a:spcAft>
      <a:defRPr kumimoji="1" kern="1200">
        <a:solidFill>
          <a:srgbClr val="000000"/>
        </a:solidFill>
        <a:latin typeface="ＭＳ Ｐゴシック" charset="-128"/>
        <a:ea typeface="ＭＳ Ｐゴシック" charset="-128"/>
        <a:cs typeface="+mn-cs"/>
      </a:defRPr>
    </a:lvl2pPr>
    <a:lvl3pPr marL="955675" indent="-273050" algn="l" rtl="0" eaLnBrk="0" fontAlgn="base" hangingPunct="0">
      <a:spcBef>
        <a:spcPct val="0"/>
      </a:spcBef>
      <a:spcAft>
        <a:spcPct val="0"/>
      </a:spcAft>
      <a:defRPr kumimoji="1" kern="1200">
        <a:solidFill>
          <a:srgbClr val="000000"/>
        </a:solidFill>
        <a:latin typeface="ＭＳ Ｐゴシック" charset="-128"/>
        <a:ea typeface="ＭＳ Ｐゴシック" charset="-128"/>
        <a:cs typeface="+mn-cs"/>
      </a:defRPr>
    </a:lvl3pPr>
    <a:lvl4pPr marL="1435100" indent="-407988" algn="l" rtl="0" eaLnBrk="0" fontAlgn="base" hangingPunct="0">
      <a:spcBef>
        <a:spcPct val="0"/>
      </a:spcBef>
      <a:spcAft>
        <a:spcPct val="0"/>
      </a:spcAft>
      <a:defRPr kumimoji="1" kern="1200">
        <a:solidFill>
          <a:srgbClr val="000000"/>
        </a:solidFill>
        <a:latin typeface="ＭＳ Ｐゴシック" charset="-128"/>
        <a:ea typeface="ＭＳ Ｐゴシック" charset="-128"/>
        <a:cs typeface="+mn-cs"/>
      </a:defRPr>
    </a:lvl4pPr>
    <a:lvl5pPr marL="1912938" indent="-546100" algn="l" rtl="0" eaLnBrk="0" fontAlgn="base" hangingPunct="0">
      <a:spcBef>
        <a:spcPct val="0"/>
      </a:spcBef>
      <a:spcAft>
        <a:spcPct val="0"/>
      </a:spcAft>
      <a:defRPr kumimoji="1" kern="1200">
        <a:solidFill>
          <a:srgbClr val="000000"/>
        </a:solidFill>
        <a:latin typeface="ＭＳ Ｐゴシック" charset="-128"/>
        <a:ea typeface="ＭＳ Ｐゴシック" charset="-128"/>
        <a:cs typeface="+mn-cs"/>
      </a:defRPr>
    </a:lvl5pPr>
    <a:lvl6pPr marL="2286000" algn="l" defTabSz="914400" rtl="0" eaLnBrk="1" latinLnBrk="0" hangingPunct="1">
      <a:defRPr kumimoji="1" kern="1200">
        <a:solidFill>
          <a:srgbClr val="000000"/>
        </a:solidFill>
        <a:latin typeface="ＭＳ Ｐゴシック" charset="-128"/>
        <a:ea typeface="ＭＳ Ｐゴシック" charset="-128"/>
        <a:cs typeface="+mn-cs"/>
      </a:defRPr>
    </a:lvl6pPr>
    <a:lvl7pPr marL="2743200" algn="l" defTabSz="914400" rtl="0" eaLnBrk="1" latinLnBrk="0" hangingPunct="1">
      <a:defRPr kumimoji="1" kern="1200">
        <a:solidFill>
          <a:srgbClr val="000000"/>
        </a:solidFill>
        <a:latin typeface="ＭＳ Ｐゴシック" charset="-128"/>
        <a:ea typeface="ＭＳ Ｐゴシック" charset="-128"/>
        <a:cs typeface="+mn-cs"/>
      </a:defRPr>
    </a:lvl7pPr>
    <a:lvl8pPr marL="3200400" algn="l" defTabSz="914400" rtl="0" eaLnBrk="1" latinLnBrk="0" hangingPunct="1">
      <a:defRPr kumimoji="1" kern="1200">
        <a:solidFill>
          <a:srgbClr val="000000"/>
        </a:solidFill>
        <a:latin typeface="ＭＳ Ｐゴシック" charset="-128"/>
        <a:ea typeface="ＭＳ Ｐゴシック" charset="-128"/>
        <a:cs typeface="+mn-cs"/>
      </a:defRPr>
    </a:lvl8pPr>
    <a:lvl9pPr marL="3657600" algn="l" defTabSz="914400" rtl="0" eaLnBrk="1" latinLnBrk="0" hangingPunct="1">
      <a:defRPr kumimoji="1" kern="1200">
        <a:solidFill>
          <a:srgbClr val="000000"/>
        </a:solidFill>
        <a:latin typeface="ＭＳ Ｐゴシック" charset="-128"/>
        <a:ea typeface="ＭＳ Ｐゴシック" charset="-128"/>
        <a:cs typeface="+mn-cs"/>
      </a:defRPr>
    </a:lvl9pPr>
  </p:defaultTextStyle>
  <p:extLst>
    <p:ext uri="{EFAFB233-063F-42B5-8137-9DF3F51BA10A}">
      <p15:sldGuideLst xmlns:p15="http://schemas.microsoft.com/office/powerpoint/2012/main">
        <p15:guide id="1" orient="horz" pos="2800">
          <p15:clr>
            <a:srgbClr val="A4A3A4"/>
          </p15:clr>
        </p15:guide>
        <p15:guide id="2" orient="horz" pos="1869">
          <p15:clr>
            <a:srgbClr val="A4A3A4"/>
          </p15:clr>
        </p15:guide>
        <p15:guide id="3" orient="horz" pos="2306">
          <p15:clr>
            <a:srgbClr val="A4A3A4"/>
          </p15:clr>
        </p15:guide>
        <p15:guide id="4" orient="horz" pos="1404">
          <p15:clr>
            <a:srgbClr val="A4A3A4"/>
          </p15:clr>
        </p15:guide>
        <p15:guide id="5" orient="horz" pos="705">
          <p15:clr>
            <a:srgbClr val="A4A3A4"/>
          </p15:clr>
        </p15:guide>
        <p15:guide id="6" orient="horz" pos="3556">
          <p15:clr>
            <a:srgbClr val="A4A3A4"/>
          </p15:clr>
        </p15:guide>
        <p15:guide id="7" orient="horz" pos="4138">
          <p15:clr>
            <a:srgbClr val="A4A3A4"/>
          </p15:clr>
        </p15:guide>
        <p15:guide id="8" pos="6091">
          <p15:clr>
            <a:srgbClr val="A4A3A4"/>
          </p15:clr>
        </p15:guide>
        <p15:guide id="9" pos="178">
          <p15:clr>
            <a:srgbClr val="A4A3A4"/>
          </p15:clr>
        </p15:guide>
        <p15:guide id="10" pos="2110">
          <p15:clr>
            <a:srgbClr val="A4A3A4"/>
          </p15:clr>
        </p15:guide>
        <p15:guide id="11" pos="3536">
          <p15:clr>
            <a:srgbClr val="A4A3A4"/>
          </p15:clr>
        </p15:guide>
      </p15:sldGuideLst>
    </p:ext>
    <p:ext uri="{2D200454-40CA-4A62-9FC3-DE9A4176ACB9}">
      <p15:notesGuideLst xmlns:p15="http://schemas.microsoft.com/office/powerpoint/2012/main">
        <p15:guide id="1" orient="horz" pos="3130">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99"/>
    <a:srgbClr val="0000FF"/>
    <a:srgbClr val="FFCCFF"/>
    <a:srgbClr val="8BE1FF"/>
    <a:srgbClr val="CCECFF"/>
    <a:srgbClr val="66FFFF"/>
    <a:srgbClr val="339933"/>
    <a:srgbClr val="0099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371" autoAdjust="0"/>
    <p:restoredTop sz="99729" autoAdjust="0"/>
  </p:normalViewPr>
  <p:slideViewPr>
    <p:cSldViewPr>
      <p:cViewPr varScale="1">
        <p:scale>
          <a:sx n="100" d="100"/>
          <a:sy n="100" d="100"/>
        </p:scale>
        <p:origin x="594" y="96"/>
      </p:cViewPr>
      <p:guideLst>
        <p:guide orient="horz" pos="2800"/>
        <p:guide orient="horz" pos="1869"/>
        <p:guide orient="horz" pos="2306"/>
        <p:guide orient="horz" pos="1404"/>
        <p:guide orient="horz" pos="705"/>
        <p:guide orient="horz" pos="3556"/>
        <p:guide orient="horz" pos="4138"/>
        <p:guide pos="6091"/>
        <p:guide pos="178"/>
        <p:guide pos="2110"/>
        <p:guide pos="35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9840"/>
    </p:cViewPr>
  </p:sorterViewPr>
  <p:notesViewPr>
    <p:cSldViewPr>
      <p:cViewPr varScale="1">
        <p:scale>
          <a:sx n="55" d="100"/>
          <a:sy n="55" d="100"/>
        </p:scale>
        <p:origin x="-2610" y="-90"/>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3218" name="Rectangle 2"/>
          <p:cNvSpPr>
            <a:spLocks noGrp="1" noChangeArrowheads="1"/>
          </p:cNvSpPr>
          <p:nvPr>
            <p:ph type="hdr" sz="quarter"/>
          </p:nvPr>
        </p:nvSpPr>
        <p:spPr bwMode="auto">
          <a:xfrm>
            <a:off x="3856038" y="0"/>
            <a:ext cx="2951162"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87" tIns="46093" rIns="92187" bIns="46093" numCol="1" anchor="t" anchorCtr="0" compatLnSpc="1">
            <a:prstTxWarp prst="textNoShape">
              <a:avLst/>
            </a:prstTxWarp>
          </a:bodyPr>
          <a:lstStyle>
            <a:lvl1pPr algn="r" defTabSz="922003" eaLnBrk="1" fontAlgn="base" hangingPunct="1">
              <a:defRPr sz="1200">
                <a:solidFill>
                  <a:schemeClr val="tx1"/>
                </a:solidFill>
                <a:latin typeface="Arial" charset="0"/>
                <a:ea typeface="ＭＳ Ｐゴシック" pitchFamily="50" charset="-128"/>
                <a:cs typeface="+mn-cs"/>
              </a:defRPr>
            </a:lvl1pPr>
          </a:lstStyle>
          <a:p>
            <a:pPr>
              <a:defRPr/>
            </a:pPr>
            <a:endParaRPr lang="en-GB" altLang="ja-JP"/>
          </a:p>
        </p:txBody>
      </p:sp>
      <p:sp>
        <p:nvSpPr>
          <p:cNvPr id="393219" name="Rectangle 3"/>
          <p:cNvSpPr>
            <a:spLocks noGrp="1" noChangeArrowheads="1"/>
          </p:cNvSpPr>
          <p:nvPr>
            <p:ph type="dt" sz="quarter" idx="1"/>
          </p:nvPr>
        </p:nvSpPr>
        <p:spPr bwMode="auto">
          <a:xfrm>
            <a:off x="0" y="0"/>
            <a:ext cx="295116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87" tIns="46093" rIns="92187" bIns="46093" numCol="1" anchor="t" anchorCtr="0" compatLnSpc="1">
            <a:prstTxWarp prst="textNoShape">
              <a:avLst/>
            </a:prstTxWarp>
          </a:bodyPr>
          <a:lstStyle>
            <a:lvl1pPr algn="l" defTabSz="922003" eaLnBrk="1" fontAlgn="base" hangingPunct="1">
              <a:defRPr sz="1200">
                <a:solidFill>
                  <a:schemeClr val="tx1"/>
                </a:solidFill>
                <a:latin typeface="Arial" charset="0"/>
                <a:ea typeface="ＭＳ Ｐゴシック" pitchFamily="50" charset="-128"/>
                <a:cs typeface="+mn-cs"/>
              </a:defRPr>
            </a:lvl1pPr>
          </a:lstStyle>
          <a:p>
            <a:pPr>
              <a:defRPr/>
            </a:pPr>
            <a:endParaRPr lang="en-GB" altLang="ja-JP"/>
          </a:p>
        </p:txBody>
      </p:sp>
      <p:sp>
        <p:nvSpPr>
          <p:cNvPr id="393220" name="Rectangle 4"/>
          <p:cNvSpPr>
            <a:spLocks noGrp="1" noChangeArrowheads="1"/>
          </p:cNvSpPr>
          <p:nvPr>
            <p:ph type="ftr" sz="quarter" idx="2"/>
          </p:nvPr>
        </p:nvSpPr>
        <p:spPr bwMode="auto">
          <a:xfrm>
            <a:off x="0" y="9440863"/>
            <a:ext cx="2951163"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87" tIns="46093" rIns="92187" bIns="46093" numCol="1" anchor="b" anchorCtr="0" compatLnSpc="1">
            <a:prstTxWarp prst="textNoShape">
              <a:avLst/>
            </a:prstTxWarp>
          </a:bodyPr>
          <a:lstStyle>
            <a:lvl1pPr algn="l" defTabSz="922003" eaLnBrk="1" fontAlgn="base" hangingPunct="1">
              <a:defRPr sz="1000">
                <a:solidFill>
                  <a:schemeClr val="tx1"/>
                </a:solidFill>
                <a:latin typeface="Arial" charset="0"/>
                <a:ea typeface="ＭＳ Ｐゴシック" pitchFamily="50" charset="-128"/>
                <a:cs typeface="+mn-cs"/>
              </a:defRPr>
            </a:lvl1pPr>
          </a:lstStyle>
          <a:p>
            <a:pPr>
              <a:defRPr/>
            </a:pPr>
            <a:r>
              <a:rPr lang="en-GB" altLang="ja-JP"/>
              <a:t>Copyright 2012 FUJITSU LIMITED</a:t>
            </a:r>
          </a:p>
        </p:txBody>
      </p:sp>
      <p:sp>
        <p:nvSpPr>
          <p:cNvPr id="393221" name="Rectangle 5"/>
          <p:cNvSpPr>
            <a:spLocks noGrp="1" noChangeArrowheads="1"/>
          </p:cNvSpPr>
          <p:nvPr>
            <p:ph type="sldNum" sz="quarter" idx="3"/>
          </p:nvPr>
        </p:nvSpPr>
        <p:spPr bwMode="auto">
          <a:xfrm>
            <a:off x="3856038"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187" tIns="46093" rIns="92187" bIns="46093" numCol="1" anchor="b" anchorCtr="0" compatLnSpc="1">
            <a:prstTxWarp prst="textNoShape">
              <a:avLst/>
            </a:prstTxWarp>
          </a:bodyPr>
          <a:lstStyle>
            <a:lvl1pPr algn="r" defTabSz="917575" eaLnBrk="1" hangingPunct="1">
              <a:defRPr sz="1000">
                <a:solidFill>
                  <a:schemeClr val="tx1"/>
                </a:solidFill>
                <a:latin typeface="Arial" charset="0"/>
              </a:defRPr>
            </a:lvl1pPr>
          </a:lstStyle>
          <a:p>
            <a:pPr>
              <a:defRPr/>
            </a:pPr>
            <a:fld id="{DF4DC489-70E5-4CE9-A977-7D006151BDAB}" type="slidenum">
              <a:rPr lang="en-GB" altLang="ja-JP"/>
              <a:pPr>
                <a:defRPr/>
              </a:pPr>
              <a:t>‹#›</a:t>
            </a:fld>
            <a:endParaRPr lang="en-GB" altLang="ja-JP"/>
          </a:p>
        </p:txBody>
      </p:sp>
      <p:pic>
        <p:nvPicPr>
          <p:cNvPr id="12294" name="Picture 11" descr="SD_INTERNAL USE ONLY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53975" y="53975"/>
            <a:ext cx="1597025" cy="190500"/>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C8C8C8"/>
                    </a:gs>
                  </a:gsLst>
                  <a:lin ang="5400000" scaled="1"/>
                </a:gradFill>
              </a14:hiddenFill>
            </a:ext>
            <a:ext uri="{91240B29-F687-4F45-9708-019B960494DF}">
              <a14:hiddenLine xmlns:a14="http://schemas.microsoft.com/office/drawing/2010/main" w="9525" algn="ctr">
                <a:solidFill>
                  <a:srgbClr val="505050"/>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pic>
    </p:spTree>
    <p:extLst>
      <p:ext uri="{BB962C8B-B14F-4D97-AF65-F5344CB8AC3E}">
        <p14:creationId xmlns:p14="http://schemas.microsoft.com/office/powerpoint/2010/main" val="10509029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7938" name="Rectangle 2"/>
          <p:cNvSpPr>
            <a:spLocks noGrp="1" noChangeArrowheads="1"/>
          </p:cNvSpPr>
          <p:nvPr>
            <p:ph type="hdr" sz="quarter"/>
          </p:nvPr>
        </p:nvSpPr>
        <p:spPr bwMode="auto">
          <a:xfrm>
            <a:off x="3856038" y="0"/>
            <a:ext cx="2951162"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87" tIns="46093" rIns="92187" bIns="46093" numCol="1" anchor="t" anchorCtr="0" compatLnSpc="1">
            <a:prstTxWarp prst="textNoShape">
              <a:avLst/>
            </a:prstTxWarp>
          </a:bodyPr>
          <a:lstStyle>
            <a:lvl1pPr algn="r" defTabSz="922003" eaLnBrk="1" fontAlgn="base" hangingPunct="1">
              <a:defRPr sz="1200">
                <a:solidFill>
                  <a:schemeClr val="tx1"/>
                </a:solidFill>
                <a:latin typeface="Arial" charset="0"/>
                <a:ea typeface="ＭＳ Ｐゴシック" pitchFamily="50" charset="-128"/>
                <a:cs typeface="+mn-cs"/>
              </a:defRPr>
            </a:lvl1pPr>
          </a:lstStyle>
          <a:p>
            <a:pPr>
              <a:defRPr/>
            </a:pPr>
            <a:endParaRPr lang="en-US" altLang="ja-JP"/>
          </a:p>
        </p:txBody>
      </p:sp>
      <p:sp>
        <p:nvSpPr>
          <p:cNvPr id="167939" name="Rectangle 3"/>
          <p:cNvSpPr>
            <a:spLocks noGrp="1" noChangeArrowheads="1"/>
          </p:cNvSpPr>
          <p:nvPr>
            <p:ph type="dt" idx="1"/>
          </p:nvPr>
        </p:nvSpPr>
        <p:spPr bwMode="auto">
          <a:xfrm>
            <a:off x="0" y="0"/>
            <a:ext cx="295116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87" tIns="46093" rIns="92187" bIns="46093" numCol="1" anchor="t" anchorCtr="0" compatLnSpc="1">
            <a:prstTxWarp prst="textNoShape">
              <a:avLst/>
            </a:prstTxWarp>
          </a:bodyPr>
          <a:lstStyle>
            <a:lvl1pPr algn="l" defTabSz="922003" eaLnBrk="1" fontAlgn="base" hangingPunct="1">
              <a:defRPr sz="1200">
                <a:solidFill>
                  <a:schemeClr val="tx1"/>
                </a:solidFill>
                <a:latin typeface="Arial" charset="0"/>
                <a:ea typeface="ＭＳ Ｐゴシック" pitchFamily="50" charset="-128"/>
                <a:cs typeface="+mn-cs"/>
              </a:defRPr>
            </a:lvl1pPr>
          </a:lstStyle>
          <a:p>
            <a:pPr>
              <a:defRPr/>
            </a:pPr>
            <a:endParaRPr lang="en-US" altLang="ja-JP"/>
          </a:p>
        </p:txBody>
      </p:sp>
      <p:sp>
        <p:nvSpPr>
          <p:cNvPr id="10244" name="Rectangle 4"/>
          <p:cNvSpPr>
            <a:spLocks noGrp="1" noRot="1" noChangeAspect="1" noChangeArrowheads="1" noTextEdit="1"/>
          </p:cNvSpPr>
          <p:nvPr>
            <p:ph type="sldImg" idx="2"/>
          </p:nvPr>
        </p:nvSpPr>
        <p:spPr bwMode="auto">
          <a:xfrm>
            <a:off x="711200" y="744538"/>
            <a:ext cx="5384800" cy="372903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7941" name="Rectangle 5"/>
          <p:cNvSpPr>
            <a:spLocks noGrp="1" noChangeArrowheads="1"/>
          </p:cNvSpPr>
          <p:nvPr>
            <p:ph type="body" sz="quarter" idx="3"/>
          </p:nvPr>
        </p:nvSpPr>
        <p:spPr bwMode="auto">
          <a:xfrm>
            <a:off x="679450" y="4721225"/>
            <a:ext cx="5448300"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87" tIns="46093" rIns="92187" bIns="46093"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67942" name="Rectangle 6"/>
          <p:cNvSpPr>
            <a:spLocks noGrp="1" noChangeArrowheads="1"/>
          </p:cNvSpPr>
          <p:nvPr>
            <p:ph type="ftr" sz="quarter" idx="4"/>
          </p:nvPr>
        </p:nvSpPr>
        <p:spPr bwMode="auto">
          <a:xfrm>
            <a:off x="0" y="9440863"/>
            <a:ext cx="2951163"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87" tIns="46093" rIns="92187" bIns="46093" numCol="1" anchor="b" anchorCtr="0" compatLnSpc="1">
            <a:prstTxWarp prst="textNoShape">
              <a:avLst/>
            </a:prstTxWarp>
          </a:bodyPr>
          <a:lstStyle>
            <a:lvl1pPr algn="l" defTabSz="922003" eaLnBrk="1" fontAlgn="base" hangingPunct="1">
              <a:defRPr sz="1000">
                <a:solidFill>
                  <a:schemeClr val="tx1"/>
                </a:solidFill>
                <a:latin typeface="Arial" charset="0"/>
                <a:ea typeface="ＭＳ Ｐゴシック" pitchFamily="50" charset="-128"/>
                <a:cs typeface="+mn-cs"/>
              </a:defRPr>
            </a:lvl1pPr>
          </a:lstStyle>
          <a:p>
            <a:pPr>
              <a:defRPr/>
            </a:pPr>
            <a:r>
              <a:rPr lang="en-US" altLang="ja-JP"/>
              <a:t>Copyright 2012 FUJITSU LIMITED</a:t>
            </a:r>
          </a:p>
        </p:txBody>
      </p:sp>
      <p:sp>
        <p:nvSpPr>
          <p:cNvPr id="167943" name="Rectangle 7"/>
          <p:cNvSpPr>
            <a:spLocks noGrp="1" noChangeArrowheads="1"/>
          </p:cNvSpPr>
          <p:nvPr>
            <p:ph type="sldNum" sz="quarter" idx="5"/>
          </p:nvPr>
        </p:nvSpPr>
        <p:spPr bwMode="auto">
          <a:xfrm>
            <a:off x="3856038"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187" tIns="46093" rIns="92187" bIns="46093" numCol="1" anchor="b" anchorCtr="0" compatLnSpc="1">
            <a:prstTxWarp prst="textNoShape">
              <a:avLst/>
            </a:prstTxWarp>
          </a:bodyPr>
          <a:lstStyle>
            <a:lvl1pPr algn="r" defTabSz="917575" eaLnBrk="1" hangingPunct="1">
              <a:defRPr sz="1000">
                <a:solidFill>
                  <a:schemeClr val="tx1"/>
                </a:solidFill>
                <a:latin typeface="Arial" charset="0"/>
              </a:defRPr>
            </a:lvl1pPr>
          </a:lstStyle>
          <a:p>
            <a:pPr>
              <a:defRPr/>
            </a:pPr>
            <a:fld id="{429EB3D5-E1B6-4D1B-AB57-6714917C2118}" type="slidenum">
              <a:rPr lang="en-US" altLang="ja-JP"/>
              <a:pPr>
                <a:defRPr/>
              </a:pPr>
              <a:t>‹#›</a:t>
            </a:fld>
            <a:endParaRPr lang="en-US" altLang="ja-JP"/>
          </a:p>
        </p:txBody>
      </p:sp>
      <p:pic>
        <p:nvPicPr>
          <p:cNvPr id="10248" name="Picture 13" descr="SD_INTERNAL USE ONLY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53975" y="53975"/>
            <a:ext cx="1597025" cy="190500"/>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C8C8C8"/>
                    </a:gs>
                  </a:gsLst>
                  <a:lin ang="5400000" scaled="1"/>
                </a:gradFill>
              </a14:hiddenFill>
            </a:ext>
            <a:ext uri="{91240B29-F687-4F45-9708-019B960494DF}">
              <a14:hiddenLine xmlns:a14="http://schemas.microsoft.com/office/drawing/2010/main" w="9525" algn="ctr">
                <a:solidFill>
                  <a:srgbClr val="505050"/>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pic>
    </p:spTree>
    <p:extLst>
      <p:ext uri="{BB962C8B-B14F-4D97-AF65-F5344CB8AC3E}">
        <p14:creationId xmlns:p14="http://schemas.microsoft.com/office/powerpoint/2010/main" val="42653749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300" kern="1200">
        <a:solidFill>
          <a:schemeClr val="tx1"/>
        </a:solidFill>
        <a:latin typeface="Arial" charset="0"/>
        <a:ea typeface="ＭＳ Ｐゴシック" pitchFamily="50" charset="-128"/>
        <a:cs typeface="+mn-cs"/>
      </a:defRPr>
    </a:lvl1pPr>
    <a:lvl2pPr marL="477838" algn="l" rtl="0" eaLnBrk="0" fontAlgn="base" hangingPunct="0">
      <a:spcBef>
        <a:spcPct val="30000"/>
      </a:spcBef>
      <a:spcAft>
        <a:spcPct val="0"/>
      </a:spcAft>
      <a:defRPr kumimoji="1" sz="1300" kern="1200">
        <a:solidFill>
          <a:schemeClr val="tx1"/>
        </a:solidFill>
        <a:latin typeface="Arial" charset="0"/>
        <a:ea typeface="ＭＳ Ｐゴシック" pitchFamily="50" charset="-128"/>
        <a:cs typeface="+mn-cs"/>
      </a:defRPr>
    </a:lvl2pPr>
    <a:lvl3pPr marL="955675" algn="l" rtl="0" eaLnBrk="0" fontAlgn="base" hangingPunct="0">
      <a:spcBef>
        <a:spcPct val="30000"/>
      </a:spcBef>
      <a:spcAft>
        <a:spcPct val="0"/>
      </a:spcAft>
      <a:defRPr kumimoji="1" sz="1300" kern="1200">
        <a:solidFill>
          <a:schemeClr val="tx1"/>
        </a:solidFill>
        <a:latin typeface="Arial" charset="0"/>
        <a:ea typeface="ＭＳ Ｐゴシック" pitchFamily="50" charset="-128"/>
        <a:cs typeface="+mn-cs"/>
      </a:defRPr>
    </a:lvl3pPr>
    <a:lvl4pPr marL="1435100" algn="l" rtl="0" eaLnBrk="0" fontAlgn="base" hangingPunct="0">
      <a:spcBef>
        <a:spcPct val="30000"/>
      </a:spcBef>
      <a:spcAft>
        <a:spcPct val="0"/>
      </a:spcAft>
      <a:defRPr kumimoji="1" sz="1300" kern="1200">
        <a:solidFill>
          <a:schemeClr val="tx1"/>
        </a:solidFill>
        <a:latin typeface="Arial" charset="0"/>
        <a:ea typeface="ＭＳ Ｐゴシック" pitchFamily="50" charset="-128"/>
        <a:cs typeface="+mn-cs"/>
      </a:defRPr>
    </a:lvl4pPr>
    <a:lvl5pPr marL="1912938" algn="l" rtl="0" eaLnBrk="0" fontAlgn="base" hangingPunct="0">
      <a:spcBef>
        <a:spcPct val="30000"/>
      </a:spcBef>
      <a:spcAft>
        <a:spcPct val="0"/>
      </a:spcAft>
      <a:defRPr kumimoji="1" sz="1300" kern="1200">
        <a:solidFill>
          <a:schemeClr val="tx1"/>
        </a:solidFill>
        <a:latin typeface="Arial" charset="0"/>
        <a:ea typeface="ＭＳ Ｐゴシック" pitchFamily="50" charset="-128"/>
        <a:cs typeface="+mn-cs"/>
      </a:defRPr>
    </a:lvl5pPr>
    <a:lvl6pPr marL="2394502" algn="l" defTabSz="957801" rtl="0" eaLnBrk="1" latinLnBrk="0" hangingPunct="1">
      <a:defRPr kumimoji="1" sz="1300" kern="1200">
        <a:solidFill>
          <a:schemeClr val="tx1"/>
        </a:solidFill>
        <a:latin typeface="+mn-lt"/>
        <a:ea typeface="+mn-ea"/>
        <a:cs typeface="+mn-cs"/>
      </a:defRPr>
    </a:lvl6pPr>
    <a:lvl7pPr marL="2873402" algn="l" defTabSz="957801" rtl="0" eaLnBrk="1" latinLnBrk="0" hangingPunct="1">
      <a:defRPr kumimoji="1" sz="1300" kern="1200">
        <a:solidFill>
          <a:schemeClr val="tx1"/>
        </a:solidFill>
        <a:latin typeface="+mn-lt"/>
        <a:ea typeface="+mn-ea"/>
        <a:cs typeface="+mn-cs"/>
      </a:defRPr>
    </a:lvl7pPr>
    <a:lvl8pPr marL="3352303" algn="l" defTabSz="957801" rtl="0" eaLnBrk="1" latinLnBrk="0" hangingPunct="1">
      <a:defRPr kumimoji="1" sz="1300" kern="1200">
        <a:solidFill>
          <a:schemeClr val="tx1"/>
        </a:solidFill>
        <a:latin typeface="+mn-lt"/>
        <a:ea typeface="+mn-ea"/>
        <a:cs typeface="+mn-cs"/>
      </a:defRPr>
    </a:lvl8pPr>
    <a:lvl9pPr marL="3831203" algn="l" defTabSz="957801" rtl="0" eaLnBrk="1" latinLnBrk="0" hangingPunct="1">
      <a:defRPr kumimoji="1"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4" name="Picture 49" descr="TitleRed_L15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gray">
          <a:xfrm>
            <a:off x="0" y="0"/>
            <a:ext cx="9906000" cy="485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50"/>
          <p:cNvGrpSpPr>
            <a:grpSpLocks noChangeAspect="1"/>
          </p:cNvGrpSpPr>
          <p:nvPr userDrawn="1"/>
        </p:nvGrpSpPr>
        <p:grpSpPr bwMode="auto">
          <a:xfrm>
            <a:off x="7918450" y="185738"/>
            <a:ext cx="1784350" cy="920750"/>
            <a:chOff x="4604" y="117"/>
            <a:chExt cx="1038" cy="580"/>
          </a:xfrm>
        </p:grpSpPr>
        <p:sp>
          <p:nvSpPr>
            <p:cNvPr id="6" name="AutoShape 51"/>
            <p:cNvSpPr>
              <a:spLocks noChangeAspect="1" noChangeArrowheads="1" noTextEdit="1"/>
            </p:cNvSpPr>
            <p:nvPr userDrawn="1"/>
          </p:nvSpPr>
          <p:spPr bwMode="gray">
            <a:xfrm>
              <a:off x="4604" y="117"/>
              <a:ext cx="1038" cy="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7" name="Freeform 52"/>
            <p:cNvSpPr>
              <a:spLocks/>
            </p:cNvSpPr>
            <p:nvPr userDrawn="1"/>
          </p:nvSpPr>
          <p:spPr bwMode="gray">
            <a:xfrm>
              <a:off x="4655" y="604"/>
              <a:ext cx="26" cy="43"/>
            </a:xfrm>
            <a:custGeom>
              <a:avLst/>
              <a:gdLst>
                <a:gd name="T0" fmla="*/ 0 w 463"/>
                <a:gd name="T1" fmla="*/ 0 h 762"/>
                <a:gd name="T2" fmla="*/ 0 w 463"/>
                <a:gd name="T3" fmla="*/ 0 h 762"/>
                <a:gd name="T4" fmla="*/ 0 w 463"/>
                <a:gd name="T5" fmla="*/ 0 h 762"/>
                <a:gd name="T6" fmla="*/ 0 w 463"/>
                <a:gd name="T7" fmla="*/ 0 h 762"/>
                <a:gd name="T8" fmla="*/ 0 w 463"/>
                <a:gd name="T9" fmla="*/ 0 h 762"/>
                <a:gd name="T10" fmla="*/ 0 w 463"/>
                <a:gd name="T11" fmla="*/ 0 h 762"/>
                <a:gd name="T12" fmla="*/ 0 w 463"/>
                <a:gd name="T13" fmla="*/ 0 h 762"/>
                <a:gd name="T14" fmla="*/ 0 w 463"/>
                <a:gd name="T15" fmla="*/ 0 h 762"/>
                <a:gd name="T16" fmla="*/ 0 w 463"/>
                <a:gd name="T17" fmla="*/ 0 h 762"/>
                <a:gd name="T18" fmla="*/ 0 w 463"/>
                <a:gd name="T19" fmla="*/ 0 h 762"/>
                <a:gd name="T20" fmla="*/ 0 w 463"/>
                <a:gd name="T21" fmla="*/ 0 h 762"/>
                <a:gd name="T22" fmla="*/ 0 w 463"/>
                <a:gd name="T23" fmla="*/ 0 h 762"/>
                <a:gd name="T24" fmla="*/ 0 w 463"/>
                <a:gd name="T25" fmla="*/ 0 h 762"/>
                <a:gd name="T26" fmla="*/ 0 w 463"/>
                <a:gd name="T27" fmla="*/ 0 h 762"/>
                <a:gd name="T28" fmla="*/ 0 w 463"/>
                <a:gd name="T29" fmla="*/ 0 h 762"/>
                <a:gd name="T30" fmla="*/ 0 w 463"/>
                <a:gd name="T31" fmla="*/ 0 h 762"/>
                <a:gd name="T32" fmla="*/ 0 w 463"/>
                <a:gd name="T33" fmla="*/ 0 h 762"/>
                <a:gd name="T34" fmla="*/ 0 w 463"/>
                <a:gd name="T35" fmla="*/ 0 h 762"/>
                <a:gd name="T36" fmla="*/ 0 w 463"/>
                <a:gd name="T37" fmla="*/ 0 h 762"/>
                <a:gd name="T38" fmla="*/ 0 w 463"/>
                <a:gd name="T39" fmla="*/ 0 h 762"/>
                <a:gd name="T40" fmla="*/ 0 w 463"/>
                <a:gd name="T41" fmla="*/ 0 h 762"/>
                <a:gd name="T42" fmla="*/ 0 w 463"/>
                <a:gd name="T43" fmla="*/ 0 h 762"/>
                <a:gd name="T44" fmla="*/ 0 w 463"/>
                <a:gd name="T45" fmla="*/ 0 h 76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63" h="762">
                  <a:moveTo>
                    <a:pt x="0" y="731"/>
                  </a:moveTo>
                  <a:cubicBezTo>
                    <a:pt x="0" y="643"/>
                    <a:pt x="0" y="643"/>
                    <a:pt x="0" y="643"/>
                  </a:cubicBezTo>
                  <a:cubicBezTo>
                    <a:pt x="48" y="670"/>
                    <a:pt x="107" y="684"/>
                    <a:pt x="177" y="684"/>
                  </a:cubicBezTo>
                  <a:cubicBezTo>
                    <a:pt x="296" y="684"/>
                    <a:pt x="355" y="645"/>
                    <a:pt x="355" y="568"/>
                  </a:cubicBezTo>
                  <a:cubicBezTo>
                    <a:pt x="355" y="538"/>
                    <a:pt x="345" y="513"/>
                    <a:pt x="325" y="493"/>
                  </a:cubicBezTo>
                  <a:cubicBezTo>
                    <a:pt x="309" y="477"/>
                    <a:pt x="291" y="463"/>
                    <a:pt x="271" y="452"/>
                  </a:cubicBezTo>
                  <a:cubicBezTo>
                    <a:pt x="253" y="442"/>
                    <a:pt x="231" y="431"/>
                    <a:pt x="203" y="417"/>
                  </a:cubicBezTo>
                  <a:cubicBezTo>
                    <a:pt x="135" y="384"/>
                    <a:pt x="89" y="352"/>
                    <a:pt x="62" y="323"/>
                  </a:cubicBezTo>
                  <a:cubicBezTo>
                    <a:pt x="29" y="286"/>
                    <a:pt x="12" y="242"/>
                    <a:pt x="12" y="190"/>
                  </a:cubicBezTo>
                  <a:cubicBezTo>
                    <a:pt x="12" y="124"/>
                    <a:pt x="38" y="74"/>
                    <a:pt x="90" y="41"/>
                  </a:cubicBezTo>
                  <a:cubicBezTo>
                    <a:pt x="134" y="13"/>
                    <a:pt x="189" y="0"/>
                    <a:pt x="257" y="0"/>
                  </a:cubicBezTo>
                  <a:cubicBezTo>
                    <a:pt x="304" y="0"/>
                    <a:pt x="355" y="8"/>
                    <a:pt x="411" y="24"/>
                  </a:cubicBezTo>
                  <a:cubicBezTo>
                    <a:pt x="411" y="106"/>
                    <a:pt x="411" y="106"/>
                    <a:pt x="411" y="106"/>
                  </a:cubicBezTo>
                  <a:cubicBezTo>
                    <a:pt x="364" y="85"/>
                    <a:pt x="314" y="74"/>
                    <a:pt x="262" y="74"/>
                  </a:cubicBezTo>
                  <a:cubicBezTo>
                    <a:pt x="222" y="74"/>
                    <a:pt x="188" y="82"/>
                    <a:pt x="162" y="98"/>
                  </a:cubicBezTo>
                  <a:cubicBezTo>
                    <a:pt x="134" y="115"/>
                    <a:pt x="120" y="141"/>
                    <a:pt x="120" y="178"/>
                  </a:cubicBezTo>
                  <a:cubicBezTo>
                    <a:pt x="120" y="209"/>
                    <a:pt x="130" y="234"/>
                    <a:pt x="149" y="253"/>
                  </a:cubicBezTo>
                  <a:cubicBezTo>
                    <a:pt x="168" y="273"/>
                    <a:pt x="209" y="298"/>
                    <a:pt x="273" y="331"/>
                  </a:cubicBezTo>
                  <a:cubicBezTo>
                    <a:pt x="324" y="356"/>
                    <a:pt x="357" y="375"/>
                    <a:pt x="374" y="388"/>
                  </a:cubicBezTo>
                  <a:cubicBezTo>
                    <a:pt x="407" y="412"/>
                    <a:pt x="430" y="437"/>
                    <a:pt x="444" y="465"/>
                  </a:cubicBezTo>
                  <a:cubicBezTo>
                    <a:pt x="457" y="490"/>
                    <a:pt x="463" y="520"/>
                    <a:pt x="463" y="556"/>
                  </a:cubicBezTo>
                  <a:cubicBezTo>
                    <a:pt x="463" y="693"/>
                    <a:pt x="370" y="762"/>
                    <a:pt x="184" y="762"/>
                  </a:cubicBezTo>
                  <a:cubicBezTo>
                    <a:pt x="109" y="762"/>
                    <a:pt x="48" y="752"/>
                    <a:pt x="0" y="73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 name="Freeform 53"/>
            <p:cNvSpPr>
              <a:spLocks/>
            </p:cNvSpPr>
            <p:nvPr userDrawn="1"/>
          </p:nvSpPr>
          <p:spPr bwMode="gray">
            <a:xfrm>
              <a:off x="4691" y="585"/>
              <a:ext cx="30" cy="61"/>
            </a:xfrm>
            <a:custGeom>
              <a:avLst/>
              <a:gdLst>
                <a:gd name="T0" fmla="*/ 0 w 548"/>
                <a:gd name="T1" fmla="*/ 0 h 1087"/>
                <a:gd name="T2" fmla="*/ 0 w 548"/>
                <a:gd name="T3" fmla="*/ 0 h 1087"/>
                <a:gd name="T4" fmla="*/ 0 w 548"/>
                <a:gd name="T5" fmla="*/ 0 h 1087"/>
                <a:gd name="T6" fmla="*/ 0 w 548"/>
                <a:gd name="T7" fmla="*/ 0 h 1087"/>
                <a:gd name="T8" fmla="*/ 0 w 548"/>
                <a:gd name="T9" fmla="*/ 0 h 1087"/>
                <a:gd name="T10" fmla="*/ 0 w 548"/>
                <a:gd name="T11" fmla="*/ 0 h 1087"/>
                <a:gd name="T12" fmla="*/ 0 w 548"/>
                <a:gd name="T13" fmla="*/ 0 h 1087"/>
                <a:gd name="T14" fmla="*/ 0 w 548"/>
                <a:gd name="T15" fmla="*/ 0 h 1087"/>
                <a:gd name="T16" fmla="*/ 0 w 548"/>
                <a:gd name="T17" fmla="*/ 0 h 1087"/>
                <a:gd name="T18" fmla="*/ 0 w 548"/>
                <a:gd name="T19" fmla="*/ 0 h 1087"/>
                <a:gd name="T20" fmla="*/ 0 w 548"/>
                <a:gd name="T21" fmla="*/ 0 h 1087"/>
                <a:gd name="T22" fmla="*/ 0 w 548"/>
                <a:gd name="T23" fmla="*/ 0 h 1087"/>
                <a:gd name="T24" fmla="*/ 0 w 548"/>
                <a:gd name="T25" fmla="*/ 0 h 1087"/>
                <a:gd name="T26" fmla="*/ 0 w 548"/>
                <a:gd name="T27" fmla="*/ 0 h 1087"/>
                <a:gd name="T28" fmla="*/ 0 w 548"/>
                <a:gd name="T29" fmla="*/ 0 h 108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48" h="1087">
                  <a:moveTo>
                    <a:pt x="0" y="1087"/>
                  </a:moveTo>
                  <a:cubicBezTo>
                    <a:pt x="0" y="0"/>
                    <a:pt x="0" y="0"/>
                    <a:pt x="0" y="0"/>
                  </a:cubicBezTo>
                  <a:cubicBezTo>
                    <a:pt x="124" y="0"/>
                    <a:pt x="124" y="0"/>
                    <a:pt x="124" y="0"/>
                  </a:cubicBezTo>
                  <a:cubicBezTo>
                    <a:pt x="124" y="382"/>
                    <a:pt x="124" y="382"/>
                    <a:pt x="124" y="382"/>
                  </a:cubicBezTo>
                  <a:cubicBezTo>
                    <a:pt x="188" y="357"/>
                    <a:pt x="249" y="345"/>
                    <a:pt x="306" y="345"/>
                  </a:cubicBezTo>
                  <a:cubicBezTo>
                    <a:pt x="420" y="345"/>
                    <a:pt x="493" y="382"/>
                    <a:pt x="526" y="458"/>
                  </a:cubicBezTo>
                  <a:cubicBezTo>
                    <a:pt x="541" y="492"/>
                    <a:pt x="548" y="554"/>
                    <a:pt x="548" y="644"/>
                  </a:cubicBezTo>
                  <a:cubicBezTo>
                    <a:pt x="548" y="1087"/>
                    <a:pt x="548" y="1087"/>
                    <a:pt x="548" y="1087"/>
                  </a:cubicBezTo>
                  <a:cubicBezTo>
                    <a:pt x="425" y="1087"/>
                    <a:pt x="425" y="1087"/>
                    <a:pt x="425" y="1087"/>
                  </a:cubicBezTo>
                  <a:cubicBezTo>
                    <a:pt x="425" y="624"/>
                    <a:pt x="425" y="624"/>
                    <a:pt x="425" y="624"/>
                  </a:cubicBezTo>
                  <a:cubicBezTo>
                    <a:pt x="425" y="555"/>
                    <a:pt x="418" y="506"/>
                    <a:pt x="403" y="477"/>
                  </a:cubicBezTo>
                  <a:cubicBezTo>
                    <a:pt x="384" y="439"/>
                    <a:pt x="347" y="419"/>
                    <a:pt x="294" y="419"/>
                  </a:cubicBezTo>
                  <a:cubicBezTo>
                    <a:pt x="245" y="419"/>
                    <a:pt x="189" y="434"/>
                    <a:pt x="124" y="463"/>
                  </a:cubicBezTo>
                  <a:cubicBezTo>
                    <a:pt x="124" y="1087"/>
                    <a:pt x="124" y="1087"/>
                    <a:pt x="124" y="1087"/>
                  </a:cubicBezTo>
                  <a:lnTo>
                    <a:pt x="0" y="108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 name="Freeform 54"/>
            <p:cNvSpPr>
              <a:spLocks noEditPoints="1"/>
            </p:cNvSpPr>
            <p:nvPr userDrawn="1"/>
          </p:nvSpPr>
          <p:spPr bwMode="gray">
            <a:xfrm>
              <a:off x="4730" y="604"/>
              <a:ext cx="32" cy="43"/>
            </a:xfrm>
            <a:custGeom>
              <a:avLst/>
              <a:gdLst>
                <a:gd name="T0" fmla="*/ 0 w 561"/>
                <a:gd name="T1" fmla="*/ 0 h 762"/>
                <a:gd name="T2" fmla="*/ 0 w 561"/>
                <a:gd name="T3" fmla="*/ 0 h 762"/>
                <a:gd name="T4" fmla="*/ 0 w 561"/>
                <a:gd name="T5" fmla="*/ 0 h 762"/>
                <a:gd name="T6" fmla="*/ 0 w 561"/>
                <a:gd name="T7" fmla="*/ 0 h 762"/>
                <a:gd name="T8" fmla="*/ 0 w 561"/>
                <a:gd name="T9" fmla="*/ 0 h 762"/>
                <a:gd name="T10" fmla="*/ 0 w 561"/>
                <a:gd name="T11" fmla="*/ 0 h 762"/>
                <a:gd name="T12" fmla="*/ 0 w 561"/>
                <a:gd name="T13" fmla="*/ 0 h 762"/>
                <a:gd name="T14" fmla="*/ 0 w 561"/>
                <a:gd name="T15" fmla="*/ 0 h 762"/>
                <a:gd name="T16" fmla="*/ 0 w 561"/>
                <a:gd name="T17" fmla="*/ 0 h 762"/>
                <a:gd name="T18" fmla="*/ 0 w 561"/>
                <a:gd name="T19" fmla="*/ 0 h 762"/>
                <a:gd name="T20" fmla="*/ 0 w 561"/>
                <a:gd name="T21" fmla="*/ 0 h 762"/>
                <a:gd name="T22" fmla="*/ 0 w 561"/>
                <a:gd name="T23" fmla="*/ 0 h 762"/>
                <a:gd name="T24" fmla="*/ 0 w 561"/>
                <a:gd name="T25" fmla="*/ 0 h 762"/>
                <a:gd name="T26" fmla="*/ 0 w 561"/>
                <a:gd name="T27" fmla="*/ 0 h 762"/>
                <a:gd name="T28" fmla="*/ 0 w 561"/>
                <a:gd name="T29" fmla="*/ 0 h 762"/>
                <a:gd name="T30" fmla="*/ 0 w 561"/>
                <a:gd name="T31" fmla="*/ 0 h 762"/>
                <a:gd name="T32" fmla="*/ 0 w 561"/>
                <a:gd name="T33" fmla="*/ 0 h 762"/>
                <a:gd name="T34" fmla="*/ 0 w 561"/>
                <a:gd name="T35" fmla="*/ 0 h 762"/>
                <a:gd name="T36" fmla="*/ 0 w 561"/>
                <a:gd name="T37" fmla="*/ 0 h 762"/>
                <a:gd name="T38" fmla="*/ 0 w 561"/>
                <a:gd name="T39" fmla="*/ 0 h 762"/>
                <a:gd name="T40" fmla="*/ 0 w 561"/>
                <a:gd name="T41" fmla="*/ 0 h 762"/>
                <a:gd name="T42" fmla="*/ 0 w 561"/>
                <a:gd name="T43" fmla="*/ 0 h 762"/>
                <a:gd name="T44" fmla="*/ 0 w 561"/>
                <a:gd name="T45" fmla="*/ 0 h 762"/>
                <a:gd name="T46" fmla="*/ 0 w 561"/>
                <a:gd name="T47" fmla="*/ 0 h 76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61" h="762">
                  <a:moveTo>
                    <a:pt x="437" y="286"/>
                  </a:moveTo>
                  <a:cubicBezTo>
                    <a:pt x="437" y="248"/>
                    <a:pt x="437" y="248"/>
                    <a:pt x="437" y="248"/>
                  </a:cubicBezTo>
                  <a:cubicBezTo>
                    <a:pt x="437" y="200"/>
                    <a:pt x="430" y="164"/>
                    <a:pt x="415" y="138"/>
                  </a:cubicBezTo>
                  <a:cubicBezTo>
                    <a:pt x="392" y="97"/>
                    <a:pt x="344" y="77"/>
                    <a:pt x="271" y="77"/>
                  </a:cubicBezTo>
                  <a:cubicBezTo>
                    <a:pt x="206" y="77"/>
                    <a:pt x="139" y="91"/>
                    <a:pt x="70" y="118"/>
                  </a:cubicBezTo>
                  <a:cubicBezTo>
                    <a:pt x="70" y="31"/>
                    <a:pt x="70" y="31"/>
                    <a:pt x="70" y="31"/>
                  </a:cubicBezTo>
                  <a:cubicBezTo>
                    <a:pt x="139" y="10"/>
                    <a:pt x="210" y="0"/>
                    <a:pt x="284" y="0"/>
                  </a:cubicBezTo>
                  <a:cubicBezTo>
                    <a:pt x="397" y="0"/>
                    <a:pt x="474" y="25"/>
                    <a:pt x="516" y="76"/>
                  </a:cubicBezTo>
                  <a:cubicBezTo>
                    <a:pt x="539" y="104"/>
                    <a:pt x="553" y="145"/>
                    <a:pt x="558" y="200"/>
                  </a:cubicBezTo>
                  <a:cubicBezTo>
                    <a:pt x="560" y="220"/>
                    <a:pt x="561" y="250"/>
                    <a:pt x="561" y="290"/>
                  </a:cubicBezTo>
                  <a:cubicBezTo>
                    <a:pt x="561" y="727"/>
                    <a:pt x="561" y="727"/>
                    <a:pt x="561" y="727"/>
                  </a:cubicBezTo>
                  <a:cubicBezTo>
                    <a:pt x="477" y="750"/>
                    <a:pt x="387" y="762"/>
                    <a:pt x="293" y="762"/>
                  </a:cubicBezTo>
                  <a:cubicBezTo>
                    <a:pt x="203" y="762"/>
                    <a:pt x="133" y="748"/>
                    <a:pt x="83" y="720"/>
                  </a:cubicBezTo>
                  <a:cubicBezTo>
                    <a:pt x="28" y="689"/>
                    <a:pt x="0" y="635"/>
                    <a:pt x="0" y="558"/>
                  </a:cubicBezTo>
                  <a:cubicBezTo>
                    <a:pt x="0" y="470"/>
                    <a:pt x="32" y="405"/>
                    <a:pt x="96" y="363"/>
                  </a:cubicBezTo>
                  <a:cubicBezTo>
                    <a:pt x="143" y="332"/>
                    <a:pt x="223" y="310"/>
                    <a:pt x="336" y="297"/>
                  </a:cubicBezTo>
                  <a:cubicBezTo>
                    <a:pt x="357" y="294"/>
                    <a:pt x="391" y="291"/>
                    <a:pt x="437" y="286"/>
                  </a:cubicBezTo>
                  <a:close/>
                  <a:moveTo>
                    <a:pt x="437" y="356"/>
                  </a:moveTo>
                  <a:cubicBezTo>
                    <a:pt x="362" y="363"/>
                    <a:pt x="305" y="372"/>
                    <a:pt x="267" y="382"/>
                  </a:cubicBezTo>
                  <a:cubicBezTo>
                    <a:pt x="173" y="405"/>
                    <a:pt x="127" y="460"/>
                    <a:pt x="127" y="545"/>
                  </a:cubicBezTo>
                  <a:cubicBezTo>
                    <a:pt x="127" y="593"/>
                    <a:pt x="140" y="627"/>
                    <a:pt x="168" y="650"/>
                  </a:cubicBezTo>
                  <a:cubicBezTo>
                    <a:pt x="198" y="675"/>
                    <a:pt x="246" y="687"/>
                    <a:pt x="312" y="687"/>
                  </a:cubicBezTo>
                  <a:cubicBezTo>
                    <a:pt x="357" y="687"/>
                    <a:pt x="398" y="681"/>
                    <a:pt x="437" y="670"/>
                  </a:cubicBezTo>
                  <a:lnTo>
                    <a:pt x="437" y="35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 name="Freeform 55"/>
            <p:cNvSpPr>
              <a:spLocks noEditPoints="1"/>
            </p:cNvSpPr>
            <p:nvPr userDrawn="1"/>
          </p:nvSpPr>
          <p:spPr bwMode="gray">
            <a:xfrm>
              <a:off x="4774" y="604"/>
              <a:ext cx="32" cy="61"/>
            </a:xfrm>
            <a:custGeom>
              <a:avLst/>
              <a:gdLst>
                <a:gd name="T0" fmla="*/ 0 w 567"/>
                <a:gd name="T1" fmla="*/ 0 h 1087"/>
                <a:gd name="T2" fmla="*/ 0 w 567"/>
                <a:gd name="T3" fmla="*/ 0 h 1087"/>
                <a:gd name="T4" fmla="*/ 0 w 567"/>
                <a:gd name="T5" fmla="*/ 0 h 1087"/>
                <a:gd name="T6" fmla="*/ 0 w 567"/>
                <a:gd name="T7" fmla="*/ 0 h 1087"/>
                <a:gd name="T8" fmla="*/ 0 w 567"/>
                <a:gd name="T9" fmla="*/ 0 h 1087"/>
                <a:gd name="T10" fmla="*/ 0 w 567"/>
                <a:gd name="T11" fmla="*/ 0 h 1087"/>
                <a:gd name="T12" fmla="*/ 0 w 567"/>
                <a:gd name="T13" fmla="*/ 0 h 1087"/>
                <a:gd name="T14" fmla="*/ 0 w 567"/>
                <a:gd name="T15" fmla="*/ 0 h 1087"/>
                <a:gd name="T16" fmla="*/ 0 w 567"/>
                <a:gd name="T17" fmla="*/ 0 h 1087"/>
                <a:gd name="T18" fmla="*/ 0 w 567"/>
                <a:gd name="T19" fmla="*/ 0 h 1087"/>
                <a:gd name="T20" fmla="*/ 0 w 567"/>
                <a:gd name="T21" fmla="*/ 0 h 1087"/>
                <a:gd name="T22" fmla="*/ 0 w 567"/>
                <a:gd name="T23" fmla="*/ 0 h 1087"/>
                <a:gd name="T24" fmla="*/ 0 w 567"/>
                <a:gd name="T25" fmla="*/ 0 h 1087"/>
                <a:gd name="T26" fmla="*/ 0 w 567"/>
                <a:gd name="T27" fmla="*/ 0 h 1087"/>
                <a:gd name="T28" fmla="*/ 0 w 567"/>
                <a:gd name="T29" fmla="*/ 0 h 1087"/>
                <a:gd name="T30" fmla="*/ 0 w 567"/>
                <a:gd name="T31" fmla="*/ 0 h 1087"/>
                <a:gd name="T32" fmla="*/ 0 w 567"/>
                <a:gd name="T33" fmla="*/ 0 h 1087"/>
                <a:gd name="T34" fmla="*/ 0 w 567"/>
                <a:gd name="T35" fmla="*/ 0 h 1087"/>
                <a:gd name="T36" fmla="*/ 0 w 567"/>
                <a:gd name="T37" fmla="*/ 0 h 108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567" h="1087">
                  <a:moveTo>
                    <a:pt x="123" y="711"/>
                  </a:moveTo>
                  <a:cubicBezTo>
                    <a:pt x="123" y="1087"/>
                    <a:pt x="123" y="1087"/>
                    <a:pt x="123" y="1087"/>
                  </a:cubicBezTo>
                  <a:cubicBezTo>
                    <a:pt x="0" y="1087"/>
                    <a:pt x="0" y="1087"/>
                    <a:pt x="0" y="1087"/>
                  </a:cubicBezTo>
                  <a:cubicBezTo>
                    <a:pt x="0" y="28"/>
                    <a:pt x="0" y="28"/>
                    <a:pt x="0" y="28"/>
                  </a:cubicBezTo>
                  <a:cubicBezTo>
                    <a:pt x="85" y="9"/>
                    <a:pt x="168" y="0"/>
                    <a:pt x="249" y="0"/>
                  </a:cubicBezTo>
                  <a:cubicBezTo>
                    <a:pt x="374" y="0"/>
                    <a:pt x="459" y="37"/>
                    <a:pt x="505" y="113"/>
                  </a:cubicBezTo>
                  <a:cubicBezTo>
                    <a:pt x="546" y="180"/>
                    <a:pt x="567" y="269"/>
                    <a:pt x="567" y="379"/>
                  </a:cubicBezTo>
                  <a:cubicBezTo>
                    <a:pt x="567" y="495"/>
                    <a:pt x="541" y="590"/>
                    <a:pt x="489" y="662"/>
                  </a:cubicBezTo>
                  <a:cubicBezTo>
                    <a:pt x="440" y="728"/>
                    <a:pt x="369" y="762"/>
                    <a:pt x="274" y="762"/>
                  </a:cubicBezTo>
                  <a:cubicBezTo>
                    <a:pt x="234" y="762"/>
                    <a:pt x="200" y="755"/>
                    <a:pt x="172" y="742"/>
                  </a:cubicBezTo>
                  <a:cubicBezTo>
                    <a:pt x="159" y="736"/>
                    <a:pt x="142" y="725"/>
                    <a:pt x="123" y="711"/>
                  </a:cubicBezTo>
                  <a:close/>
                  <a:moveTo>
                    <a:pt x="123" y="625"/>
                  </a:moveTo>
                  <a:cubicBezTo>
                    <a:pt x="165" y="666"/>
                    <a:pt x="210" y="687"/>
                    <a:pt x="260" y="687"/>
                  </a:cubicBezTo>
                  <a:cubicBezTo>
                    <a:pt x="324" y="687"/>
                    <a:pt x="371" y="655"/>
                    <a:pt x="400" y="591"/>
                  </a:cubicBezTo>
                  <a:cubicBezTo>
                    <a:pt x="427" y="533"/>
                    <a:pt x="441" y="462"/>
                    <a:pt x="441" y="378"/>
                  </a:cubicBezTo>
                  <a:cubicBezTo>
                    <a:pt x="441" y="272"/>
                    <a:pt x="422" y="193"/>
                    <a:pt x="386" y="140"/>
                  </a:cubicBezTo>
                  <a:cubicBezTo>
                    <a:pt x="356" y="96"/>
                    <a:pt x="304" y="74"/>
                    <a:pt x="230" y="74"/>
                  </a:cubicBezTo>
                  <a:cubicBezTo>
                    <a:pt x="198" y="74"/>
                    <a:pt x="162" y="77"/>
                    <a:pt x="123" y="83"/>
                  </a:cubicBezTo>
                  <a:lnTo>
                    <a:pt x="123" y="6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 name="Freeform 56"/>
            <p:cNvSpPr>
              <a:spLocks noEditPoints="1"/>
            </p:cNvSpPr>
            <p:nvPr userDrawn="1"/>
          </p:nvSpPr>
          <p:spPr bwMode="gray">
            <a:xfrm>
              <a:off x="4815" y="591"/>
              <a:ext cx="9" cy="55"/>
            </a:xfrm>
            <a:custGeom>
              <a:avLst/>
              <a:gdLst>
                <a:gd name="T0" fmla="*/ 0 w 150"/>
                <a:gd name="T1" fmla="*/ 0 h 987"/>
                <a:gd name="T2" fmla="*/ 0 w 150"/>
                <a:gd name="T3" fmla="*/ 0 h 987"/>
                <a:gd name="T4" fmla="*/ 0 w 150"/>
                <a:gd name="T5" fmla="*/ 0 h 987"/>
                <a:gd name="T6" fmla="*/ 0 w 150"/>
                <a:gd name="T7" fmla="*/ 0 h 987"/>
                <a:gd name="T8" fmla="*/ 0 w 150"/>
                <a:gd name="T9" fmla="*/ 0 h 987"/>
                <a:gd name="T10" fmla="*/ 0 w 150"/>
                <a:gd name="T11" fmla="*/ 0 h 987"/>
                <a:gd name="T12" fmla="*/ 0 w 150"/>
                <a:gd name="T13" fmla="*/ 0 h 987"/>
                <a:gd name="T14" fmla="*/ 0 w 150"/>
                <a:gd name="T15" fmla="*/ 0 h 987"/>
                <a:gd name="T16" fmla="*/ 0 w 150"/>
                <a:gd name="T17" fmla="*/ 0 h 987"/>
                <a:gd name="T18" fmla="*/ 0 w 150"/>
                <a:gd name="T19" fmla="*/ 0 h 987"/>
                <a:gd name="T20" fmla="*/ 0 w 150"/>
                <a:gd name="T21" fmla="*/ 0 h 987"/>
                <a:gd name="T22" fmla="*/ 0 w 150"/>
                <a:gd name="T23" fmla="*/ 0 h 987"/>
                <a:gd name="T24" fmla="*/ 0 w 150"/>
                <a:gd name="T25" fmla="*/ 0 h 987"/>
                <a:gd name="T26" fmla="*/ 0 w 150"/>
                <a:gd name="T27" fmla="*/ 0 h 98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50" h="987">
                  <a:moveTo>
                    <a:pt x="75" y="0"/>
                  </a:moveTo>
                  <a:cubicBezTo>
                    <a:pt x="97" y="0"/>
                    <a:pt x="116" y="9"/>
                    <a:pt x="131" y="25"/>
                  </a:cubicBezTo>
                  <a:cubicBezTo>
                    <a:pt x="144" y="40"/>
                    <a:pt x="150" y="57"/>
                    <a:pt x="150" y="76"/>
                  </a:cubicBezTo>
                  <a:cubicBezTo>
                    <a:pt x="150" y="98"/>
                    <a:pt x="142" y="117"/>
                    <a:pt x="126" y="132"/>
                  </a:cubicBezTo>
                  <a:cubicBezTo>
                    <a:pt x="112" y="145"/>
                    <a:pt x="94" y="151"/>
                    <a:pt x="74" y="151"/>
                  </a:cubicBezTo>
                  <a:cubicBezTo>
                    <a:pt x="52" y="151"/>
                    <a:pt x="33" y="143"/>
                    <a:pt x="19" y="127"/>
                  </a:cubicBezTo>
                  <a:cubicBezTo>
                    <a:pt x="6" y="112"/>
                    <a:pt x="0" y="95"/>
                    <a:pt x="0" y="75"/>
                  </a:cubicBezTo>
                  <a:cubicBezTo>
                    <a:pt x="0" y="53"/>
                    <a:pt x="8" y="35"/>
                    <a:pt x="24" y="20"/>
                  </a:cubicBezTo>
                  <a:cubicBezTo>
                    <a:pt x="38" y="7"/>
                    <a:pt x="55" y="0"/>
                    <a:pt x="75" y="0"/>
                  </a:cubicBezTo>
                  <a:close/>
                  <a:moveTo>
                    <a:pt x="15" y="987"/>
                  </a:moveTo>
                  <a:cubicBezTo>
                    <a:pt x="15" y="265"/>
                    <a:pt x="15" y="265"/>
                    <a:pt x="15" y="265"/>
                  </a:cubicBezTo>
                  <a:cubicBezTo>
                    <a:pt x="138" y="265"/>
                    <a:pt x="138" y="265"/>
                    <a:pt x="138" y="265"/>
                  </a:cubicBezTo>
                  <a:cubicBezTo>
                    <a:pt x="138" y="987"/>
                    <a:pt x="138" y="987"/>
                    <a:pt x="138" y="987"/>
                  </a:cubicBezTo>
                  <a:lnTo>
                    <a:pt x="15" y="98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 name="Freeform 57"/>
            <p:cNvSpPr>
              <a:spLocks/>
            </p:cNvSpPr>
            <p:nvPr userDrawn="1"/>
          </p:nvSpPr>
          <p:spPr bwMode="gray">
            <a:xfrm>
              <a:off x="4836" y="604"/>
              <a:ext cx="31" cy="42"/>
            </a:xfrm>
            <a:custGeom>
              <a:avLst/>
              <a:gdLst>
                <a:gd name="T0" fmla="*/ 0 w 548"/>
                <a:gd name="T1" fmla="*/ 0 h 742"/>
                <a:gd name="T2" fmla="*/ 0 w 548"/>
                <a:gd name="T3" fmla="*/ 0 h 742"/>
                <a:gd name="T4" fmla="*/ 0 w 548"/>
                <a:gd name="T5" fmla="*/ 0 h 742"/>
                <a:gd name="T6" fmla="*/ 0 w 548"/>
                <a:gd name="T7" fmla="*/ 0 h 742"/>
                <a:gd name="T8" fmla="*/ 0 w 548"/>
                <a:gd name="T9" fmla="*/ 0 h 742"/>
                <a:gd name="T10" fmla="*/ 0 w 548"/>
                <a:gd name="T11" fmla="*/ 0 h 742"/>
                <a:gd name="T12" fmla="*/ 0 w 548"/>
                <a:gd name="T13" fmla="*/ 0 h 742"/>
                <a:gd name="T14" fmla="*/ 0 w 548"/>
                <a:gd name="T15" fmla="*/ 0 h 742"/>
                <a:gd name="T16" fmla="*/ 0 w 548"/>
                <a:gd name="T17" fmla="*/ 0 h 742"/>
                <a:gd name="T18" fmla="*/ 0 w 548"/>
                <a:gd name="T19" fmla="*/ 0 h 742"/>
                <a:gd name="T20" fmla="*/ 0 w 548"/>
                <a:gd name="T21" fmla="*/ 0 h 742"/>
                <a:gd name="T22" fmla="*/ 0 w 548"/>
                <a:gd name="T23" fmla="*/ 0 h 742"/>
                <a:gd name="T24" fmla="*/ 0 w 548"/>
                <a:gd name="T25" fmla="*/ 0 h 74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48" h="742">
                  <a:moveTo>
                    <a:pt x="0" y="742"/>
                  </a:moveTo>
                  <a:cubicBezTo>
                    <a:pt x="0" y="28"/>
                    <a:pt x="0" y="28"/>
                    <a:pt x="0" y="28"/>
                  </a:cubicBezTo>
                  <a:cubicBezTo>
                    <a:pt x="114" y="9"/>
                    <a:pt x="210" y="0"/>
                    <a:pt x="289" y="0"/>
                  </a:cubicBezTo>
                  <a:cubicBezTo>
                    <a:pt x="415" y="0"/>
                    <a:pt x="494" y="38"/>
                    <a:pt x="526" y="113"/>
                  </a:cubicBezTo>
                  <a:cubicBezTo>
                    <a:pt x="541" y="149"/>
                    <a:pt x="548" y="210"/>
                    <a:pt x="548" y="299"/>
                  </a:cubicBezTo>
                  <a:cubicBezTo>
                    <a:pt x="548" y="742"/>
                    <a:pt x="548" y="742"/>
                    <a:pt x="548" y="742"/>
                  </a:cubicBezTo>
                  <a:cubicBezTo>
                    <a:pt x="424" y="742"/>
                    <a:pt x="424" y="742"/>
                    <a:pt x="424" y="742"/>
                  </a:cubicBezTo>
                  <a:cubicBezTo>
                    <a:pt x="424" y="306"/>
                    <a:pt x="424" y="306"/>
                    <a:pt x="424" y="306"/>
                  </a:cubicBezTo>
                  <a:cubicBezTo>
                    <a:pt x="424" y="221"/>
                    <a:pt x="417" y="163"/>
                    <a:pt x="403" y="134"/>
                  </a:cubicBezTo>
                  <a:cubicBezTo>
                    <a:pt x="382" y="94"/>
                    <a:pt x="341" y="74"/>
                    <a:pt x="277" y="74"/>
                  </a:cubicBezTo>
                  <a:cubicBezTo>
                    <a:pt x="227" y="74"/>
                    <a:pt x="176" y="80"/>
                    <a:pt x="123" y="90"/>
                  </a:cubicBezTo>
                  <a:cubicBezTo>
                    <a:pt x="123" y="742"/>
                    <a:pt x="123" y="742"/>
                    <a:pt x="123" y="742"/>
                  </a:cubicBezTo>
                  <a:lnTo>
                    <a:pt x="0" y="74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3" name="Freeform 58"/>
            <p:cNvSpPr>
              <a:spLocks noEditPoints="1"/>
            </p:cNvSpPr>
            <p:nvPr userDrawn="1"/>
          </p:nvSpPr>
          <p:spPr bwMode="gray">
            <a:xfrm>
              <a:off x="4876" y="604"/>
              <a:ext cx="32" cy="62"/>
            </a:xfrm>
            <a:custGeom>
              <a:avLst/>
              <a:gdLst>
                <a:gd name="T0" fmla="*/ 0 w 569"/>
                <a:gd name="T1" fmla="*/ 0 h 1098"/>
                <a:gd name="T2" fmla="*/ 0 w 569"/>
                <a:gd name="T3" fmla="*/ 0 h 1098"/>
                <a:gd name="T4" fmla="*/ 0 w 569"/>
                <a:gd name="T5" fmla="*/ 0 h 1098"/>
                <a:gd name="T6" fmla="*/ 0 w 569"/>
                <a:gd name="T7" fmla="*/ 0 h 1098"/>
                <a:gd name="T8" fmla="*/ 0 w 569"/>
                <a:gd name="T9" fmla="*/ 0 h 1098"/>
                <a:gd name="T10" fmla="*/ 0 w 569"/>
                <a:gd name="T11" fmla="*/ 0 h 1098"/>
                <a:gd name="T12" fmla="*/ 0 w 569"/>
                <a:gd name="T13" fmla="*/ 0 h 1098"/>
                <a:gd name="T14" fmla="*/ 0 w 569"/>
                <a:gd name="T15" fmla="*/ 0 h 1098"/>
                <a:gd name="T16" fmla="*/ 0 w 569"/>
                <a:gd name="T17" fmla="*/ 0 h 1098"/>
                <a:gd name="T18" fmla="*/ 0 w 569"/>
                <a:gd name="T19" fmla="*/ 0 h 1098"/>
                <a:gd name="T20" fmla="*/ 0 w 569"/>
                <a:gd name="T21" fmla="*/ 0 h 1098"/>
                <a:gd name="T22" fmla="*/ 0 w 569"/>
                <a:gd name="T23" fmla="*/ 0 h 1098"/>
                <a:gd name="T24" fmla="*/ 0 w 569"/>
                <a:gd name="T25" fmla="*/ 0 h 1098"/>
                <a:gd name="T26" fmla="*/ 0 w 569"/>
                <a:gd name="T27" fmla="*/ 0 h 1098"/>
                <a:gd name="T28" fmla="*/ 0 w 569"/>
                <a:gd name="T29" fmla="*/ 0 h 1098"/>
                <a:gd name="T30" fmla="*/ 0 w 569"/>
                <a:gd name="T31" fmla="*/ 0 h 1098"/>
                <a:gd name="T32" fmla="*/ 0 w 569"/>
                <a:gd name="T33" fmla="*/ 0 h 1098"/>
                <a:gd name="T34" fmla="*/ 0 w 569"/>
                <a:gd name="T35" fmla="*/ 0 h 1098"/>
                <a:gd name="T36" fmla="*/ 0 w 569"/>
                <a:gd name="T37" fmla="*/ 0 h 1098"/>
                <a:gd name="T38" fmla="*/ 0 w 569"/>
                <a:gd name="T39" fmla="*/ 0 h 1098"/>
                <a:gd name="T40" fmla="*/ 0 w 569"/>
                <a:gd name="T41" fmla="*/ 0 h 1098"/>
                <a:gd name="T42" fmla="*/ 0 w 569"/>
                <a:gd name="T43" fmla="*/ 0 h 1098"/>
                <a:gd name="T44" fmla="*/ 0 w 569"/>
                <a:gd name="T45" fmla="*/ 0 h 1098"/>
                <a:gd name="T46" fmla="*/ 0 w 569"/>
                <a:gd name="T47" fmla="*/ 0 h 1098"/>
                <a:gd name="T48" fmla="*/ 0 w 569"/>
                <a:gd name="T49" fmla="*/ 0 h 1098"/>
                <a:gd name="T50" fmla="*/ 0 w 569"/>
                <a:gd name="T51" fmla="*/ 0 h 1098"/>
                <a:gd name="T52" fmla="*/ 0 w 569"/>
                <a:gd name="T53" fmla="*/ 0 h 1098"/>
                <a:gd name="T54" fmla="*/ 0 w 569"/>
                <a:gd name="T55" fmla="*/ 0 h 1098"/>
                <a:gd name="T56" fmla="*/ 0 w 569"/>
                <a:gd name="T57" fmla="*/ 0 h 1098"/>
                <a:gd name="T58" fmla="*/ 0 w 569"/>
                <a:gd name="T59" fmla="*/ 0 h 109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569" h="1098">
                  <a:moveTo>
                    <a:pt x="445" y="677"/>
                  </a:moveTo>
                  <a:cubicBezTo>
                    <a:pt x="427" y="697"/>
                    <a:pt x="412" y="712"/>
                    <a:pt x="399" y="721"/>
                  </a:cubicBezTo>
                  <a:cubicBezTo>
                    <a:pt x="362" y="748"/>
                    <a:pt x="314" y="762"/>
                    <a:pt x="257" y="762"/>
                  </a:cubicBezTo>
                  <a:cubicBezTo>
                    <a:pt x="192" y="762"/>
                    <a:pt x="139" y="744"/>
                    <a:pt x="97" y="708"/>
                  </a:cubicBezTo>
                  <a:cubicBezTo>
                    <a:pt x="32" y="654"/>
                    <a:pt x="0" y="556"/>
                    <a:pt x="0" y="414"/>
                  </a:cubicBezTo>
                  <a:cubicBezTo>
                    <a:pt x="0" y="300"/>
                    <a:pt x="24" y="206"/>
                    <a:pt x="71" y="131"/>
                  </a:cubicBezTo>
                  <a:cubicBezTo>
                    <a:pt x="126" y="44"/>
                    <a:pt x="216" y="0"/>
                    <a:pt x="340" y="0"/>
                  </a:cubicBezTo>
                  <a:cubicBezTo>
                    <a:pt x="414" y="0"/>
                    <a:pt x="490" y="9"/>
                    <a:pt x="569" y="28"/>
                  </a:cubicBezTo>
                  <a:cubicBezTo>
                    <a:pt x="569" y="601"/>
                    <a:pt x="569" y="601"/>
                    <a:pt x="569" y="601"/>
                  </a:cubicBezTo>
                  <a:cubicBezTo>
                    <a:pt x="569" y="707"/>
                    <a:pt x="564" y="788"/>
                    <a:pt x="555" y="843"/>
                  </a:cubicBezTo>
                  <a:cubicBezTo>
                    <a:pt x="538" y="944"/>
                    <a:pt x="494" y="1013"/>
                    <a:pt x="422" y="1052"/>
                  </a:cubicBezTo>
                  <a:cubicBezTo>
                    <a:pt x="363" y="1083"/>
                    <a:pt x="286" y="1098"/>
                    <a:pt x="191" y="1098"/>
                  </a:cubicBezTo>
                  <a:cubicBezTo>
                    <a:pt x="164" y="1098"/>
                    <a:pt x="133" y="1096"/>
                    <a:pt x="98" y="1092"/>
                  </a:cubicBezTo>
                  <a:cubicBezTo>
                    <a:pt x="98" y="1018"/>
                    <a:pt x="98" y="1018"/>
                    <a:pt x="98" y="1018"/>
                  </a:cubicBezTo>
                  <a:cubicBezTo>
                    <a:pt x="130" y="1022"/>
                    <a:pt x="160" y="1024"/>
                    <a:pt x="190" y="1024"/>
                  </a:cubicBezTo>
                  <a:cubicBezTo>
                    <a:pt x="258" y="1024"/>
                    <a:pt x="308" y="1015"/>
                    <a:pt x="341" y="997"/>
                  </a:cubicBezTo>
                  <a:cubicBezTo>
                    <a:pt x="390" y="971"/>
                    <a:pt x="421" y="924"/>
                    <a:pt x="434" y="858"/>
                  </a:cubicBezTo>
                  <a:cubicBezTo>
                    <a:pt x="442" y="821"/>
                    <a:pt x="445" y="773"/>
                    <a:pt x="445" y="716"/>
                  </a:cubicBezTo>
                  <a:lnTo>
                    <a:pt x="445" y="677"/>
                  </a:lnTo>
                  <a:close/>
                  <a:moveTo>
                    <a:pt x="445" y="81"/>
                  </a:moveTo>
                  <a:cubicBezTo>
                    <a:pt x="411" y="77"/>
                    <a:pt x="380" y="74"/>
                    <a:pt x="353" y="74"/>
                  </a:cubicBezTo>
                  <a:cubicBezTo>
                    <a:pt x="301" y="74"/>
                    <a:pt x="260" y="85"/>
                    <a:pt x="231" y="106"/>
                  </a:cubicBezTo>
                  <a:cubicBezTo>
                    <a:pt x="197" y="130"/>
                    <a:pt x="171" y="173"/>
                    <a:pt x="152" y="233"/>
                  </a:cubicBezTo>
                  <a:cubicBezTo>
                    <a:pt x="135" y="287"/>
                    <a:pt x="126" y="348"/>
                    <a:pt x="126" y="419"/>
                  </a:cubicBezTo>
                  <a:cubicBezTo>
                    <a:pt x="126" y="517"/>
                    <a:pt x="142" y="589"/>
                    <a:pt x="174" y="633"/>
                  </a:cubicBezTo>
                  <a:cubicBezTo>
                    <a:pt x="199" y="669"/>
                    <a:pt x="233" y="687"/>
                    <a:pt x="274" y="687"/>
                  </a:cubicBezTo>
                  <a:cubicBezTo>
                    <a:pt x="308" y="687"/>
                    <a:pt x="341" y="676"/>
                    <a:pt x="371" y="654"/>
                  </a:cubicBezTo>
                  <a:cubicBezTo>
                    <a:pt x="401" y="631"/>
                    <a:pt x="423" y="602"/>
                    <a:pt x="435" y="566"/>
                  </a:cubicBezTo>
                  <a:cubicBezTo>
                    <a:pt x="442" y="547"/>
                    <a:pt x="445" y="520"/>
                    <a:pt x="445" y="483"/>
                  </a:cubicBezTo>
                  <a:lnTo>
                    <a:pt x="445" y="8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4" name="Freeform 59"/>
            <p:cNvSpPr>
              <a:spLocks/>
            </p:cNvSpPr>
            <p:nvPr userDrawn="1"/>
          </p:nvSpPr>
          <p:spPr bwMode="gray">
            <a:xfrm>
              <a:off x="4939" y="595"/>
              <a:ext cx="18" cy="51"/>
            </a:xfrm>
            <a:custGeom>
              <a:avLst/>
              <a:gdLst>
                <a:gd name="T0" fmla="*/ 0 w 318"/>
                <a:gd name="T1" fmla="*/ 0 h 917"/>
                <a:gd name="T2" fmla="*/ 0 w 318"/>
                <a:gd name="T3" fmla="*/ 0 h 917"/>
                <a:gd name="T4" fmla="*/ 0 w 318"/>
                <a:gd name="T5" fmla="*/ 0 h 917"/>
                <a:gd name="T6" fmla="*/ 0 w 318"/>
                <a:gd name="T7" fmla="*/ 0 h 917"/>
                <a:gd name="T8" fmla="*/ 0 w 318"/>
                <a:gd name="T9" fmla="*/ 0 h 917"/>
                <a:gd name="T10" fmla="*/ 0 w 318"/>
                <a:gd name="T11" fmla="*/ 0 h 917"/>
                <a:gd name="T12" fmla="*/ 0 w 318"/>
                <a:gd name="T13" fmla="*/ 0 h 917"/>
                <a:gd name="T14" fmla="*/ 0 w 318"/>
                <a:gd name="T15" fmla="*/ 0 h 917"/>
                <a:gd name="T16" fmla="*/ 0 w 318"/>
                <a:gd name="T17" fmla="*/ 0 h 917"/>
                <a:gd name="T18" fmla="*/ 0 w 318"/>
                <a:gd name="T19" fmla="*/ 0 h 917"/>
                <a:gd name="T20" fmla="*/ 0 w 318"/>
                <a:gd name="T21" fmla="*/ 0 h 917"/>
                <a:gd name="T22" fmla="*/ 0 w 318"/>
                <a:gd name="T23" fmla="*/ 0 h 917"/>
                <a:gd name="T24" fmla="*/ 0 w 318"/>
                <a:gd name="T25" fmla="*/ 0 h 917"/>
                <a:gd name="T26" fmla="*/ 0 w 318"/>
                <a:gd name="T27" fmla="*/ 0 h 917"/>
                <a:gd name="T28" fmla="*/ 0 w 318"/>
                <a:gd name="T29" fmla="*/ 0 h 917"/>
                <a:gd name="T30" fmla="*/ 0 w 318"/>
                <a:gd name="T31" fmla="*/ 0 h 917"/>
                <a:gd name="T32" fmla="*/ 0 w 318"/>
                <a:gd name="T33" fmla="*/ 0 h 91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18" h="917">
                  <a:moveTo>
                    <a:pt x="0" y="0"/>
                  </a:moveTo>
                  <a:cubicBezTo>
                    <a:pt x="124" y="0"/>
                    <a:pt x="124" y="0"/>
                    <a:pt x="124" y="0"/>
                  </a:cubicBezTo>
                  <a:cubicBezTo>
                    <a:pt x="124" y="195"/>
                    <a:pt x="124" y="195"/>
                    <a:pt x="124" y="195"/>
                  </a:cubicBezTo>
                  <a:cubicBezTo>
                    <a:pt x="318" y="195"/>
                    <a:pt x="318" y="195"/>
                    <a:pt x="318" y="195"/>
                  </a:cubicBezTo>
                  <a:cubicBezTo>
                    <a:pt x="318" y="273"/>
                    <a:pt x="318" y="273"/>
                    <a:pt x="318" y="273"/>
                  </a:cubicBezTo>
                  <a:cubicBezTo>
                    <a:pt x="124" y="273"/>
                    <a:pt x="124" y="273"/>
                    <a:pt x="124" y="273"/>
                  </a:cubicBezTo>
                  <a:cubicBezTo>
                    <a:pt x="124" y="656"/>
                    <a:pt x="124" y="656"/>
                    <a:pt x="124" y="656"/>
                  </a:cubicBezTo>
                  <a:cubicBezTo>
                    <a:pt x="124" y="729"/>
                    <a:pt x="135" y="778"/>
                    <a:pt x="156" y="804"/>
                  </a:cubicBezTo>
                  <a:cubicBezTo>
                    <a:pt x="171" y="821"/>
                    <a:pt x="194" y="832"/>
                    <a:pt x="225" y="836"/>
                  </a:cubicBezTo>
                  <a:cubicBezTo>
                    <a:pt x="235" y="837"/>
                    <a:pt x="252" y="838"/>
                    <a:pt x="277" y="838"/>
                  </a:cubicBezTo>
                  <a:cubicBezTo>
                    <a:pt x="318" y="838"/>
                    <a:pt x="318" y="838"/>
                    <a:pt x="318" y="838"/>
                  </a:cubicBezTo>
                  <a:cubicBezTo>
                    <a:pt x="318" y="917"/>
                    <a:pt x="318" y="917"/>
                    <a:pt x="318" y="917"/>
                  </a:cubicBezTo>
                  <a:cubicBezTo>
                    <a:pt x="251" y="917"/>
                    <a:pt x="251" y="917"/>
                    <a:pt x="251" y="917"/>
                  </a:cubicBezTo>
                  <a:cubicBezTo>
                    <a:pt x="198" y="917"/>
                    <a:pt x="157" y="913"/>
                    <a:pt x="127" y="904"/>
                  </a:cubicBezTo>
                  <a:cubicBezTo>
                    <a:pt x="64" y="887"/>
                    <a:pt x="26" y="846"/>
                    <a:pt x="11" y="782"/>
                  </a:cubicBezTo>
                  <a:cubicBezTo>
                    <a:pt x="4" y="747"/>
                    <a:pt x="0" y="699"/>
                    <a:pt x="0" y="638"/>
                  </a:cubicBez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5" name="Freeform 60"/>
            <p:cNvSpPr>
              <a:spLocks noEditPoints="1"/>
            </p:cNvSpPr>
            <p:nvPr userDrawn="1"/>
          </p:nvSpPr>
          <p:spPr bwMode="gray">
            <a:xfrm>
              <a:off x="4963" y="604"/>
              <a:ext cx="34" cy="43"/>
            </a:xfrm>
            <a:custGeom>
              <a:avLst/>
              <a:gdLst>
                <a:gd name="T0" fmla="*/ 0 w 607"/>
                <a:gd name="T1" fmla="*/ 0 h 762"/>
                <a:gd name="T2" fmla="*/ 0 w 607"/>
                <a:gd name="T3" fmla="*/ 0 h 762"/>
                <a:gd name="T4" fmla="*/ 0 w 607"/>
                <a:gd name="T5" fmla="*/ 0 h 762"/>
                <a:gd name="T6" fmla="*/ 0 w 607"/>
                <a:gd name="T7" fmla="*/ 0 h 762"/>
                <a:gd name="T8" fmla="*/ 0 w 607"/>
                <a:gd name="T9" fmla="*/ 0 h 762"/>
                <a:gd name="T10" fmla="*/ 0 w 607"/>
                <a:gd name="T11" fmla="*/ 0 h 762"/>
                <a:gd name="T12" fmla="*/ 0 w 607"/>
                <a:gd name="T13" fmla="*/ 0 h 762"/>
                <a:gd name="T14" fmla="*/ 0 w 607"/>
                <a:gd name="T15" fmla="*/ 0 h 762"/>
                <a:gd name="T16" fmla="*/ 0 w 607"/>
                <a:gd name="T17" fmla="*/ 0 h 762"/>
                <a:gd name="T18" fmla="*/ 0 w 607"/>
                <a:gd name="T19" fmla="*/ 0 h 762"/>
                <a:gd name="T20" fmla="*/ 0 w 607"/>
                <a:gd name="T21" fmla="*/ 0 h 762"/>
                <a:gd name="T22" fmla="*/ 0 w 607"/>
                <a:gd name="T23" fmla="*/ 0 h 762"/>
                <a:gd name="T24" fmla="*/ 0 w 607"/>
                <a:gd name="T25" fmla="*/ 0 h 762"/>
                <a:gd name="T26" fmla="*/ 0 w 607"/>
                <a:gd name="T27" fmla="*/ 0 h 762"/>
                <a:gd name="T28" fmla="*/ 0 w 607"/>
                <a:gd name="T29" fmla="*/ 0 h 762"/>
                <a:gd name="T30" fmla="*/ 0 w 607"/>
                <a:gd name="T31" fmla="*/ 0 h 762"/>
                <a:gd name="T32" fmla="*/ 0 w 607"/>
                <a:gd name="T33" fmla="*/ 0 h 76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07" h="762">
                  <a:moveTo>
                    <a:pt x="304" y="0"/>
                  </a:moveTo>
                  <a:cubicBezTo>
                    <a:pt x="407" y="0"/>
                    <a:pt x="484" y="34"/>
                    <a:pt x="534" y="103"/>
                  </a:cubicBezTo>
                  <a:cubicBezTo>
                    <a:pt x="583" y="169"/>
                    <a:pt x="607" y="262"/>
                    <a:pt x="607" y="381"/>
                  </a:cubicBezTo>
                  <a:cubicBezTo>
                    <a:pt x="607" y="499"/>
                    <a:pt x="583" y="591"/>
                    <a:pt x="534" y="659"/>
                  </a:cubicBezTo>
                  <a:cubicBezTo>
                    <a:pt x="485" y="727"/>
                    <a:pt x="408" y="762"/>
                    <a:pt x="304" y="762"/>
                  </a:cubicBezTo>
                  <a:cubicBezTo>
                    <a:pt x="101" y="762"/>
                    <a:pt x="0" y="633"/>
                    <a:pt x="0" y="375"/>
                  </a:cubicBezTo>
                  <a:cubicBezTo>
                    <a:pt x="0" y="260"/>
                    <a:pt x="24" y="169"/>
                    <a:pt x="73" y="103"/>
                  </a:cubicBezTo>
                  <a:cubicBezTo>
                    <a:pt x="123" y="34"/>
                    <a:pt x="200" y="0"/>
                    <a:pt x="304" y="0"/>
                  </a:cubicBezTo>
                  <a:close/>
                  <a:moveTo>
                    <a:pt x="304" y="74"/>
                  </a:moveTo>
                  <a:cubicBezTo>
                    <a:pt x="234" y="74"/>
                    <a:pt x="186" y="106"/>
                    <a:pt x="159" y="168"/>
                  </a:cubicBezTo>
                  <a:cubicBezTo>
                    <a:pt x="137" y="220"/>
                    <a:pt x="126" y="290"/>
                    <a:pt x="126" y="377"/>
                  </a:cubicBezTo>
                  <a:cubicBezTo>
                    <a:pt x="126" y="469"/>
                    <a:pt x="137" y="541"/>
                    <a:pt x="159" y="593"/>
                  </a:cubicBezTo>
                  <a:cubicBezTo>
                    <a:pt x="186" y="655"/>
                    <a:pt x="234" y="687"/>
                    <a:pt x="304" y="687"/>
                  </a:cubicBezTo>
                  <a:cubicBezTo>
                    <a:pt x="374" y="687"/>
                    <a:pt x="422" y="655"/>
                    <a:pt x="448" y="593"/>
                  </a:cubicBezTo>
                  <a:cubicBezTo>
                    <a:pt x="470" y="541"/>
                    <a:pt x="481" y="470"/>
                    <a:pt x="481" y="380"/>
                  </a:cubicBezTo>
                  <a:cubicBezTo>
                    <a:pt x="481" y="289"/>
                    <a:pt x="470" y="219"/>
                    <a:pt x="448" y="168"/>
                  </a:cubicBezTo>
                  <a:cubicBezTo>
                    <a:pt x="421" y="106"/>
                    <a:pt x="373" y="74"/>
                    <a:pt x="304" y="7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6" name="Freeform 61"/>
            <p:cNvSpPr>
              <a:spLocks/>
            </p:cNvSpPr>
            <p:nvPr userDrawn="1"/>
          </p:nvSpPr>
          <p:spPr bwMode="gray">
            <a:xfrm>
              <a:off x="5007" y="604"/>
              <a:ext cx="52" cy="42"/>
            </a:xfrm>
            <a:custGeom>
              <a:avLst/>
              <a:gdLst>
                <a:gd name="T0" fmla="*/ 0 w 933"/>
                <a:gd name="T1" fmla="*/ 0 h 742"/>
                <a:gd name="T2" fmla="*/ 0 w 933"/>
                <a:gd name="T3" fmla="*/ 0 h 742"/>
                <a:gd name="T4" fmla="*/ 0 w 933"/>
                <a:gd name="T5" fmla="*/ 0 h 742"/>
                <a:gd name="T6" fmla="*/ 0 w 933"/>
                <a:gd name="T7" fmla="*/ 0 h 742"/>
                <a:gd name="T8" fmla="*/ 0 w 933"/>
                <a:gd name="T9" fmla="*/ 0 h 742"/>
                <a:gd name="T10" fmla="*/ 0 w 933"/>
                <a:gd name="T11" fmla="*/ 0 h 742"/>
                <a:gd name="T12" fmla="*/ 0 w 933"/>
                <a:gd name="T13" fmla="*/ 0 h 742"/>
                <a:gd name="T14" fmla="*/ 0 w 933"/>
                <a:gd name="T15" fmla="*/ 0 h 742"/>
                <a:gd name="T16" fmla="*/ 0 w 933"/>
                <a:gd name="T17" fmla="*/ 0 h 742"/>
                <a:gd name="T18" fmla="*/ 0 w 933"/>
                <a:gd name="T19" fmla="*/ 0 h 742"/>
                <a:gd name="T20" fmla="*/ 0 w 933"/>
                <a:gd name="T21" fmla="*/ 0 h 742"/>
                <a:gd name="T22" fmla="*/ 0 w 933"/>
                <a:gd name="T23" fmla="*/ 0 h 742"/>
                <a:gd name="T24" fmla="*/ 0 w 933"/>
                <a:gd name="T25" fmla="*/ 0 h 742"/>
                <a:gd name="T26" fmla="*/ 0 w 933"/>
                <a:gd name="T27" fmla="*/ 0 h 742"/>
                <a:gd name="T28" fmla="*/ 0 w 933"/>
                <a:gd name="T29" fmla="*/ 0 h 742"/>
                <a:gd name="T30" fmla="*/ 0 w 933"/>
                <a:gd name="T31" fmla="*/ 0 h 742"/>
                <a:gd name="T32" fmla="*/ 0 w 933"/>
                <a:gd name="T33" fmla="*/ 0 h 742"/>
                <a:gd name="T34" fmla="*/ 0 w 933"/>
                <a:gd name="T35" fmla="*/ 0 h 742"/>
                <a:gd name="T36" fmla="*/ 0 w 933"/>
                <a:gd name="T37" fmla="*/ 0 h 742"/>
                <a:gd name="T38" fmla="*/ 0 w 933"/>
                <a:gd name="T39" fmla="*/ 0 h 742"/>
                <a:gd name="T40" fmla="*/ 0 w 933"/>
                <a:gd name="T41" fmla="*/ 0 h 74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33" h="742">
                  <a:moveTo>
                    <a:pt x="0" y="742"/>
                  </a:moveTo>
                  <a:cubicBezTo>
                    <a:pt x="0" y="28"/>
                    <a:pt x="0" y="28"/>
                    <a:pt x="0" y="28"/>
                  </a:cubicBezTo>
                  <a:cubicBezTo>
                    <a:pt x="113" y="9"/>
                    <a:pt x="202" y="0"/>
                    <a:pt x="267" y="0"/>
                  </a:cubicBezTo>
                  <a:cubicBezTo>
                    <a:pt x="352" y="0"/>
                    <a:pt x="417" y="15"/>
                    <a:pt x="460" y="46"/>
                  </a:cubicBezTo>
                  <a:cubicBezTo>
                    <a:pt x="538" y="15"/>
                    <a:pt x="615" y="0"/>
                    <a:pt x="691" y="0"/>
                  </a:cubicBezTo>
                  <a:cubicBezTo>
                    <a:pt x="808" y="0"/>
                    <a:pt x="881" y="38"/>
                    <a:pt x="912" y="114"/>
                  </a:cubicBezTo>
                  <a:cubicBezTo>
                    <a:pt x="926" y="149"/>
                    <a:pt x="933" y="211"/>
                    <a:pt x="933" y="299"/>
                  </a:cubicBezTo>
                  <a:cubicBezTo>
                    <a:pt x="933" y="742"/>
                    <a:pt x="933" y="742"/>
                    <a:pt x="933" y="742"/>
                  </a:cubicBezTo>
                  <a:cubicBezTo>
                    <a:pt x="809" y="742"/>
                    <a:pt x="809" y="742"/>
                    <a:pt x="809" y="742"/>
                  </a:cubicBezTo>
                  <a:cubicBezTo>
                    <a:pt x="809" y="306"/>
                    <a:pt x="809" y="306"/>
                    <a:pt x="809" y="306"/>
                  </a:cubicBezTo>
                  <a:cubicBezTo>
                    <a:pt x="809" y="222"/>
                    <a:pt x="803" y="164"/>
                    <a:pt x="790" y="135"/>
                  </a:cubicBezTo>
                  <a:cubicBezTo>
                    <a:pt x="771" y="94"/>
                    <a:pt x="733" y="74"/>
                    <a:pt x="675" y="74"/>
                  </a:cubicBezTo>
                  <a:cubicBezTo>
                    <a:pt x="627" y="74"/>
                    <a:pt x="578" y="86"/>
                    <a:pt x="528" y="108"/>
                  </a:cubicBezTo>
                  <a:cubicBezTo>
                    <a:pt x="528" y="742"/>
                    <a:pt x="528" y="742"/>
                    <a:pt x="528" y="742"/>
                  </a:cubicBezTo>
                  <a:cubicBezTo>
                    <a:pt x="405" y="742"/>
                    <a:pt x="405" y="742"/>
                    <a:pt x="405" y="742"/>
                  </a:cubicBezTo>
                  <a:cubicBezTo>
                    <a:pt x="405" y="301"/>
                    <a:pt x="405" y="301"/>
                    <a:pt x="405" y="301"/>
                  </a:cubicBezTo>
                  <a:cubicBezTo>
                    <a:pt x="405" y="219"/>
                    <a:pt x="398" y="164"/>
                    <a:pt x="385" y="135"/>
                  </a:cubicBezTo>
                  <a:cubicBezTo>
                    <a:pt x="366" y="94"/>
                    <a:pt x="327" y="74"/>
                    <a:pt x="267" y="74"/>
                  </a:cubicBezTo>
                  <a:cubicBezTo>
                    <a:pt x="221" y="74"/>
                    <a:pt x="173" y="80"/>
                    <a:pt x="124" y="90"/>
                  </a:cubicBezTo>
                  <a:cubicBezTo>
                    <a:pt x="124" y="742"/>
                    <a:pt x="124" y="742"/>
                    <a:pt x="124" y="742"/>
                  </a:cubicBezTo>
                  <a:lnTo>
                    <a:pt x="0" y="74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7" name="Freeform 62"/>
            <p:cNvSpPr>
              <a:spLocks noEditPoints="1"/>
            </p:cNvSpPr>
            <p:nvPr userDrawn="1"/>
          </p:nvSpPr>
          <p:spPr bwMode="gray">
            <a:xfrm>
              <a:off x="5069" y="604"/>
              <a:ext cx="34" cy="43"/>
            </a:xfrm>
            <a:custGeom>
              <a:avLst/>
              <a:gdLst>
                <a:gd name="T0" fmla="*/ 0 w 607"/>
                <a:gd name="T1" fmla="*/ 0 h 762"/>
                <a:gd name="T2" fmla="*/ 0 w 607"/>
                <a:gd name="T3" fmla="*/ 0 h 762"/>
                <a:gd name="T4" fmla="*/ 0 w 607"/>
                <a:gd name="T5" fmla="*/ 0 h 762"/>
                <a:gd name="T6" fmla="*/ 0 w 607"/>
                <a:gd name="T7" fmla="*/ 0 h 762"/>
                <a:gd name="T8" fmla="*/ 0 w 607"/>
                <a:gd name="T9" fmla="*/ 0 h 762"/>
                <a:gd name="T10" fmla="*/ 0 w 607"/>
                <a:gd name="T11" fmla="*/ 0 h 762"/>
                <a:gd name="T12" fmla="*/ 0 w 607"/>
                <a:gd name="T13" fmla="*/ 0 h 762"/>
                <a:gd name="T14" fmla="*/ 0 w 607"/>
                <a:gd name="T15" fmla="*/ 0 h 762"/>
                <a:gd name="T16" fmla="*/ 0 w 607"/>
                <a:gd name="T17" fmla="*/ 0 h 762"/>
                <a:gd name="T18" fmla="*/ 0 w 607"/>
                <a:gd name="T19" fmla="*/ 0 h 762"/>
                <a:gd name="T20" fmla="*/ 0 w 607"/>
                <a:gd name="T21" fmla="*/ 0 h 762"/>
                <a:gd name="T22" fmla="*/ 0 w 607"/>
                <a:gd name="T23" fmla="*/ 0 h 762"/>
                <a:gd name="T24" fmla="*/ 0 w 607"/>
                <a:gd name="T25" fmla="*/ 0 h 762"/>
                <a:gd name="T26" fmla="*/ 0 w 607"/>
                <a:gd name="T27" fmla="*/ 0 h 762"/>
                <a:gd name="T28" fmla="*/ 0 w 607"/>
                <a:gd name="T29" fmla="*/ 0 h 762"/>
                <a:gd name="T30" fmla="*/ 0 w 607"/>
                <a:gd name="T31" fmla="*/ 0 h 762"/>
                <a:gd name="T32" fmla="*/ 0 w 607"/>
                <a:gd name="T33" fmla="*/ 0 h 76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07" h="762">
                  <a:moveTo>
                    <a:pt x="304" y="0"/>
                  </a:moveTo>
                  <a:cubicBezTo>
                    <a:pt x="407" y="0"/>
                    <a:pt x="484" y="34"/>
                    <a:pt x="534" y="103"/>
                  </a:cubicBezTo>
                  <a:cubicBezTo>
                    <a:pt x="583" y="169"/>
                    <a:pt x="607" y="262"/>
                    <a:pt x="607" y="381"/>
                  </a:cubicBezTo>
                  <a:cubicBezTo>
                    <a:pt x="607" y="499"/>
                    <a:pt x="583" y="591"/>
                    <a:pt x="534" y="659"/>
                  </a:cubicBezTo>
                  <a:cubicBezTo>
                    <a:pt x="485" y="727"/>
                    <a:pt x="408" y="762"/>
                    <a:pt x="304" y="762"/>
                  </a:cubicBezTo>
                  <a:cubicBezTo>
                    <a:pt x="101" y="762"/>
                    <a:pt x="0" y="633"/>
                    <a:pt x="0" y="375"/>
                  </a:cubicBezTo>
                  <a:cubicBezTo>
                    <a:pt x="0" y="260"/>
                    <a:pt x="24" y="169"/>
                    <a:pt x="73" y="103"/>
                  </a:cubicBezTo>
                  <a:cubicBezTo>
                    <a:pt x="123" y="34"/>
                    <a:pt x="200" y="0"/>
                    <a:pt x="304" y="0"/>
                  </a:cubicBezTo>
                  <a:close/>
                  <a:moveTo>
                    <a:pt x="304" y="74"/>
                  </a:moveTo>
                  <a:cubicBezTo>
                    <a:pt x="234" y="74"/>
                    <a:pt x="186" y="106"/>
                    <a:pt x="159" y="168"/>
                  </a:cubicBezTo>
                  <a:cubicBezTo>
                    <a:pt x="137" y="220"/>
                    <a:pt x="126" y="290"/>
                    <a:pt x="126" y="377"/>
                  </a:cubicBezTo>
                  <a:cubicBezTo>
                    <a:pt x="126" y="469"/>
                    <a:pt x="137" y="541"/>
                    <a:pt x="159" y="593"/>
                  </a:cubicBezTo>
                  <a:cubicBezTo>
                    <a:pt x="186" y="655"/>
                    <a:pt x="234" y="687"/>
                    <a:pt x="304" y="687"/>
                  </a:cubicBezTo>
                  <a:cubicBezTo>
                    <a:pt x="374" y="687"/>
                    <a:pt x="422" y="655"/>
                    <a:pt x="448" y="593"/>
                  </a:cubicBezTo>
                  <a:cubicBezTo>
                    <a:pt x="470" y="541"/>
                    <a:pt x="481" y="470"/>
                    <a:pt x="481" y="380"/>
                  </a:cubicBezTo>
                  <a:cubicBezTo>
                    <a:pt x="481" y="289"/>
                    <a:pt x="470" y="219"/>
                    <a:pt x="448" y="168"/>
                  </a:cubicBezTo>
                  <a:cubicBezTo>
                    <a:pt x="421" y="106"/>
                    <a:pt x="373" y="74"/>
                    <a:pt x="304" y="7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8" name="Freeform 63"/>
            <p:cNvSpPr>
              <a:spLocks/>
            </p:cNvSpPr>
            <p:nvPr userDrawn="1"/>
          </p:nvSpPr>
          <p:spPr bwMode="gray">
            <a:xfrm>
              <a:off x="5113" y="604"/>
              <a:ext cx="17" cy="42"/>
            </a:xfrm>
            <a:custGeom>
              <a:avLst/>
              <a:gdLst>
                <a:gd name="T0" fmla="*/ 0 w 312"/>
                <a:gd name="T1" fmla="*/ 0 h 742"/>
                <a:gd name="T2" fmla="*/ 0 w 312"/>
                <a:gd name="T3" fmla="*/ 0 h 742"/>
                <a:gd name="T4" fmla="*/ 0 w 312"/>
                <a:gd name="T5" fmla="*/ 0 h 742"/>
                <a:gd name="T6" fmla="*/ 0 w 312"/>
                <a:gd name="T7" fmla="*/ 0 h 742"/>
                <a:gd name="T8" fmla="*/ 0 w 312"/>
                <a:gd name="T9" fmla="*/ 0 h 742"/>
                <a:gd name="T10" fmla="*/ 0 w 312"/>
                <a:gd name="T11" fmla="*/ 0 h 742"/>
                <a:gd name="T12" fmla="*/ 0 w 312"/>
                <a:gd name="T13" fmla="*/ 0 h 7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2" h="742">
                  <a:moveTo>
                    <a:pt x="0" y="742"/>
                  </a:moveTo>
                  <a:cubicBezTo>
                    <a:pt x="0" y="31"/>
                    <a:pt x="0" y="31"/>
                    <a:pt x="0" y="31"/>
                  </a:cubicBezTo>
                  <a:cubicBezTo>
                    <a:pt x="94" y="11"/>
                    <a:pt x="198" y="1"/>
                    <a:pt x="312" y="0"/>
                  </a:cubicBezTo>
                  <a:cubicBezTo>
                    <a:pt x="312" y="77"/>
                    <a:pt x="312" y="77"/>
                    <a:pt x="312" y="77"/>
                  </a:cubicBezTo>
                  <a:cubicBezTo>
                    <a:pt x="243" y="78"/>
                    <a:pt x="180" y="82"/>
                    <a:pt x="124" y="90"/>
                  </a:cubicBezTo>
                  <a:cubicBezTo>
                    <a:pt x="124" y="742"/>
                    <a:pt x="124" y="742"/>
                    <a:pt x="124" y="742"/>
                  </a:cubicBezTo>
                  <a:lnTo>
                    <a:pt x="0" y="74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9" name="Freeform 64"/>
            <p:cNvSpPr>
              <a:spLocks/>
            </p:cNvSpPr>
            <p:nvPr userDrawn="1"/>
          </p:nvSpPr>
          <p:spPr bwMode="gray">
            <a:xfrm>
              <a:off x="5138" y="604"/>
              <a:ext cx="17" cy="42"/>
            </a:xfrm>
            <a:custGeom>
              <a:avLst/>
              <a:gdLst>
                <a:gd name="T0" fmla="*/ 0 w 312"/>
                <a:gd name="T1" fmla="*/ 0 h 742"/>
                <a:gd name="T2" fmla="*/ 0 w 312"/>
                <a:gd name="T3" fmla="*/ 0 h 742"/>
                <a:gd name="T4" fmla="*/ 0 w 312"/>
                <a:gd name="T5" fmla="*/ 0 h 742"/>
                <a:gd name="T6" fmla="*/ 0 w 312"/>
                <a:gd name="T7" fmla="*/ 0 h 742"/>
                <a:gd name="T8" fmla="*/ 0 w 312"/>
                <a:gd name="T9" fmla="*/ 0 h 742"/>
                <a:gd name="T10" fmla="*/ 0 w 312"/>
                <a:gd name="T11" fmla="*/ 0 h 742"/>
                <a:gd name="T12" fmla="*/ 0 w 312"/>
                <a:gd name="T13" fmla="*/ 0 h 7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2" h="742">
                  <a:moveTo>
                    <a:pt x="0" y="742"/>
                  </a:moveTo>
                  <a:cubicBezTo>
                    <a:pt x="0" y="31"/>
                    <a:pt x="0" y="31"/>
                    <a:pt x="0" y="31"/>
                  </a:cubicBezTo>
                  <a:cubicBezTo>
                    <a:pt x="94" y="11"/>
                    <a:pt x="198" y="1"/>
                    <a:pt x="312" y="0"/>
                  </a:cubicBezTo>
                  <a:cubicBezTo>
                    <a:pt x="312" y="77"/>
                    <a:pt x="312" y="77"/>
                    <a:pt x="312" y="77"/>
                  </a:cubicBezTo>
                  <a:cubicBezTo>
                    <a:pt x="243" y="78"/>
                    <a:pt x="180" y="82"/>
                    <a:pt x="124" y="90"/>
                  </a:cubicBezTo>
                  <a:cubicBezTo>
                    <a:pt x="124" y="742"/>
                    <a:pt x="124" y="742"/>
                    <a:pt x="124" y="742"/>
                  </a:cubicBezTo>
                  <a:lnTo>
                    <a:pt x="0" y="74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0" name="Freeform 65"/>
            <p:cNvSpPr>
              <a:spLocks noEditPoints="1"/>
            </p:cNvSpPr>
            <p:nvPr userDrawn="1"/>
          </p:nvSpPr>
          <p:spPr bwMode="gray">
            <a:xfrm>
              <a:off x="5160" y="604"/>
              <a:ext cx="34" cy="43"/>
            </a:xfrm>
            <a:custGeom>
              <a:avLst/>
              <a:gdLst>
                <a:gd name="T0" fmla="*/ 0 w 607"/>
                <a:gd name="T1" fmla="*/ 0 h 762"/>
                <a:gd name="T2" fmla="*/ 0 w 607"/>
                <a:gd name="T3" fmla="*/ 0 h 762"/>
                <a:gd name="T4" fmla="*/ 0 w 607"/>
                <a:gd name="T5" fmla="*/ 0 h 762"/>
                <a:gd name="T6" fmla="*/ 0 w 607"/>
                <a:gd name="T7" fmla="*/ 0 h 762"/>
                <a:gd name="T8" fmla="*/ 0 w 607"/>
                <a:gd name="T9" fmla="*/ 0 h 762"/>
                <a:gd name="T10" fmla="*/ 0 w 607"/>
                <a:gd name="T11" fmla="*/ 0 h 762"/>
                <a:gd name="T12" fmla="*/ 0 w 607"/>
                <a:gd name="T13" fmla="*/ 0 h 762"/>
                <a:gd name="T14" fmla="*/ 0 w 607"/>
                <a:gd name="T15" fmla="*/ 0 h 762"/>
                <a:gd name="T16" fmla="*/ 0 w 607"/>
                <a:gd name="T17" fmla="*/ 0 h 762"/>
                <a:gd name="T18" fmla="*/ 0 w 607"/>
                <a:gd name="T19" fmla="*/ 0 h 762"/>
                <a:gd name="T20" fmla="*/ 0 w 607"/>
                <a:gd name="T21" fmla="*/ 0 h 762"/>
                <a:gd name="T22" fmla="*/ 0 w 607"/>
                <a:gd name="T23" fmla="*/ 0 h 762"/>
                <a:gd name="T24" fmla="*/ 0 w 607"/>
                <a:gd name="T25" fmla="*/ 0 h 762"/>
                <a:gd name="T26" fmla="*/ 0 w 607"/>
                <a:gd name="T27" fmla="*/ 0 h 762"/>
                <a:gd name="T28" fmla="*/ 0 w 607"/>
                <a:gd name="T29" fmla="*/ 0 h 762"/>
                <a:gd name="T30" fmla="*/ 0 w 607"/>
                <a:gd name="T31" fmla="*/ 0 h 762"/>
                <a:gd name="T32" fmla="*/ 0 w 607"/>
                <a:gd name="T33" fmla="*/ 0 h 76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07" h="762">
                  <a:moveTo>
                    <a:pt x="304" y="0"/>
                  </a:moveTo>
                  <a:cubicBezTo>
                    <a:pt x="407" y="0"/>
                    <a:pt x="484" y="34"/>
                    <a:pt x="534" y="103"/>
                  </a:cubicBezTo>
                  <a:cubicBezTo>
                    <a:pt x="583" y="169"/>
                    <a:pt x="607" y="262"/>
                    <a:pt x="607" y="381"/>
                  </a:cubicBezTo>
                  <a:cubicBezTo>
                    <a:pt x="607" y="499"/>
                    <a:pt x="583" y="591"/>
                    <a:pt x="534" y="659"/>
                  </a:cubicBezTo>
                  <a:cubicBezTo>
                    <a:pt x="485" y="727"/>
                    <a:pt x="408" y="762"/>
                    <a:pt x="305" y="762"/>
                  </a:cubicBezTo>
                  <a:cubicBezTo>
                    <a:pt x="102" y="762"/>
                    <a:pt x="0" y="633"/>
                    <a:pt x="0" y="375"/>
                  </a:cubicBezTo>
                  <a:cubicBezTo>
                    <a:pt x="0" y="260"/>
                    <a:pt x="24" y="169"/>
                    <a:pt x="73" y="103"/>
                  </a:cubicBezTo>
                  <a:cubicBezTo>
                    <a:pt x="123" y="34"/>
                    <a:pt x="200" y="0"/>
                    <a:pt x="304" y="0"/>
                  </a:cubicBezTo>
                  <a:close/>
                  <a:moveTo>
                    <a:pt x="304" y="74"/>
                  </a:moveTo>
                  <a:cubicBezTo>
                    <a:pt x="234" y="74"/>
                    <a:pt x="186" y="106"/>
                    <a:pt x="159" y="168"/>
                  </a:cubicBezTo>
                  <a:cubicBezTo>
                    <a:pt x="137" y="220"/>
                    <a:pt x="126" y="290"/>
                    <a:pt x="126" y="377"/>
                  </a:cubicBezTo>
                  <a:cubicBezTo>
                    <a:pt x="126" y="469"/>
                    <a:pt x="137" y="541"/>
                    <a:pt x="159" y="593"/>
                  </a:cubicBezTo>
                  <a:cubicBezTo>
                    <a:pt x="186" y="655"/>
                    <a:pt x="234" y="687"/>
                    <a:pt x="304" y="687"/>
                  </a:cubicBezTo>
                  <a:cubicBezTo>
                    <a:pt x="374" y="687"/>
                    <a:pt x="422" y="655"/>
                    <a:pt x="448" y="593"/>
                  </a:cubicBezTo>
                  <a:cubicBezTo>
                    <a:pt x="470" y="541"/>
                    <a:pt x="481" y="470"/>
                    <a:pt x="481" y="380"/>
                  </a:cubicBezTo>
                  <a:cubicBezTo>
                    <a:pt x="481" y="289"/>
                    <a:pt x="470" y="219"/>
                    <a:pt x="448" y="168"/>
                  </a:cubicBezTo>
                  <a:cubicBezTo>
                    <a:pt x="421" y="106"/>
                    <a:pt x="373" y="74"/>
                    <a:pt x="304" y="7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1" name="Freeform 66"/>
            <p:cNvSpPr>
              <a:spLocks/>
            </p:cNvSpPr>
            <p:nvPr userDrawn="1"/>
          </p:nvSpPr>
          <p:spPr bwMode="gray">
            <a:xfrm>
              <a:off x="5198" y="605"/>
              <a:ext cx="52" cy="41"/>
            </a:xfrm>
            <a:custGeom>
              <a:avLst/>
              <a:gdLst>
                <a:gd name="T0" fmla="*/ 0 w 929"/>
                <a:gd name="T1" fmla="*/ 0 h 722"/>
                <a:gd name="T2" fmla="*/ 0 w 929"/>
                <a:gd name="T3" fmla="*/ 0 h 722"/>
                <a:gd name="T4" fmla="*/ 0 w 929"/>
                <a:gd name="T5" fmla="*/ 0 h 722"/>
                <a:gd name="T6" fmla="*/ 0 w 929"/>
                <a:gd name="T7" fmla="*/ 0 h 722"/>
                <a:gd name="T8" fmla="*/ 0 w 929"/>
                <a:gd name="T9" fmla="*/ 0 h 722"/>
                <a:gd name="T10" fmla="*/ 0 w 929"/>
                <a:gd name="T11" fmla="*/ 0 h 722"/>
                <a:gd name="T12" fmla="*/ 0 w 929"/>
                <a:gd name="T13" fmla="*/ 0 h 722"/>
                <a:gd name="T14" fmla="*/ 0 w 929"/>
                <a:gd name="T15" fmla="*/ 0 h 722"/>
                <a:gd name="T16" fmla="*/ 0 w 929"/>
                <a:gd name="T17" fmla="*/ 0 h 722"/>
                <a:gd name="T18" fmla="*/ 0 w 929"/>
                <a:gd name="T19" fmla="*/ 0 h 722"/>
                <a:gd name="T20" fmla="*/ 0 w 929"/>
                <a:gd name="T21" fmla="*/ 0 h 722"/>
                <a:gd name="T22" fmla="*/ 0 w 929"/>
                <a:gd name="T23" fmla="*/ 0 h 722"/>
                <a:gd name="T24" fmla="*/ 0 w 929"/>
                <a:gd name="T25" fmla="*/ 0 h 722"/>
                <a:gd name="T26" fmla="*/ 0 w 929"/>
                <a:gd name="T27" fmla="*/ 0 h 722"/>
                <a:gd name="T28" fmla="*/ 0 w 929"/>
                <a:gd name="T29" fmla="*/ 0 h 722"/>
                <a:gd name="T30" fmla="*/ 0 w 929"/>
                <a:gd name="T31" fmla="*/ 0 h 72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29" h="722">
                  <a:moveTo>
                    <a:pt x="204" y="722"/>
                  </a:moveTo>
                  <a:cubicBezTo>
                    <a:pt x="0" y="0"/>
                    <a:pt x="0" y="0"/>
                    <a:pt x="0" y="0"/>
                  </a:cubicBezTo>
                  <a:cubicBezTo>
                    <a:pt x="124" y="0"/>
                    <a:pt x="124" y="0"/>
                    <a:pt x="124" y="0"/>
                  </a:cubicBezTo>
                  <a:cubicBezTo>
                    <a:pt x="277" y="588"/>
                    <a:pt x="277" y="588"/>
                    <a:pt x="277" y="588"/>
                  </a:cubicBezTo>
                  <a:cubicBezTo>
                    <a:pt x="412" y="0"/>
                    <a:pt x="412" y="0"/>
                    <a:pt x="412" y="0"/>
                  </a:cubicBezTo>
                  <a:cubicBezTo>
                    <a:pt x="534" y="0"/>
                    <a:pt x="534" y="0"/>
                    <a:pt x="534" y="0"/>
                  </a:cubicBezTo>
                  <a:cubicBezTo>
                    <a:pt x="676" y="588"/>
                    <a:pt x="676" y="588"/>
                    <a:pt x="676" y="588"/>
                  </a:cubicBezTo>
                  <a:cubicBezTo>
                    <a:pt x="828" y="0"/>
                    <a:pt x="828" y="0"/>
                    <a:pt x="828" y="0"/>
                  </a:cubicBezTo>
                  <a:cubicBezTo>
                    <a:pt x="929" y="0"/>
                    <a:pt x="929" y="0"/>
                    <a:pt x="929" y="0"/>
                  </a:cubicBezTo>
                  <a:cubicBezTo>
                    <a:pt x="726" y="722"/>
                    <a:pt x="726" y="722"/>
                    <a:pt x="726" y="722"/>
                  </a:cubicBezTo>
                  <a:cubicBezTo>
                    <a:pt x="603" y="722"/>
                    <a:pt x="603" y="722"/>
                    <a:pt x="603" y="722"/>
                  </a:cubicBezTo>
                  <a:cubicBezTo>
                    <a:pt x="495" y="255"/>
                    <a:pt x="495" y="255"/>
                    <a:pt x="495" y="255"/>
                  </a:cubicBezTo>
                  <a:cubicBezTo>
                    <a:pt x="487" y="221"/>
                    <a:pt x="478" y="172"/>
                    <a:pt x="468" y="107"/>
                  </a:cubicBezTo>
                  <a:cubicBezTo>
                    <a:pt x="460" y="159"/>
                    <a:pt x="451" y="208"/>
                    <a:pt x="440" y="254"/>
                  </a:cubicBezTo>
                  <a:cubicBezTo>
                    <a:pt x="332" y="722"/>
                    <a:pt x="332" y="722"/>
                    <a:pt x="332" y="722"/>
                  </a:cubicBezTo>
                  <a:lnTo>
                    <a:pt x="204" y="72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2" name="Freeform 67"/>
            <p:cNvSpPr>
              <a:spLocks/>
            </p:cNvSpPr>
            <p:nvPr userDrawn="1"/>
          </p:nvSpPr>
          <p:spPr bwMode="gray">
            <a:xfrm>
              <a:off x="5270" y="605"/>
              <a:ext cx="52" cy="41"/>
            </a:xfrm>
            <a:custGeom>
              <a:avLst/>
              <a:gdLst>
                <a:gd name="T0" fmla="*/ 0 w 930"/>
                <a:gd name="T1" fmla="*/ 0 h 722"/>
                <a:gd name="T2" fmla="*/ 0 w 930"/>
                <a:gd name="T3" fmla="*/ 0 h 722"/>
                <a:gd name="T4" fmla="*/ 0 w 930"/>
                <a:gd name="T5" fmla="*/ 0 h 722"/>
                <a:gd name="T6" fmla="*/ 0 w 930"/>
                <a:gd name="T7" fmla="*/ 0 h 722"/>
                <a:gd name="T8" fmla="*/ 0 w 930"/>
                <a:gd name="T9" fmla="*/ 0 h 722"/>
                <a:gd name="T10" fmla="*/ 0 w 930"/>
                <a:gd name="T11" fmla="*/ 0 h 722"/>
                <a:gd name="T12" fmla="*/ 0 w 930"/>
                <a:gd name="T13" fmla="*/ 0 h 722"/>
                <a:gd name="T14" fmla="*/ 0 w 930"/>
                <a:gd name="T15" fmla="*/ 0 h 722"/>
                <a:gd name="T16" fmla="*/ 0 w 930"/>
                <a:gd name="T17" fmla="*/ 0 h 722"/>
                <a:gd name="T18" fmla="*/ 0 w 930"/>
                <a:gd name="T19" fmla="*/ 0 h 722"/>
                <a:gd name="T20" fmla="*/ 0 w 930"/>
                <a:gd name="T21" fmla="*/ 0 h 722"/>
                <a:gd name="T22" fmla="*/ 0 w 930"/>
                <a:gd name="T23" fmla="*/ 0 h 722"/>
                <a:gd name="T24" fmla="*/ 0 w 930"/>
                <a:gd name="T25" fmla="*/ 0 h 722"/>
                <a:gd name="T26" fmla="*/ 0 w 930"/>
                <a:gd name="T27" fmla="*/ 0 h 722"/>
                <a:gd name="T28" fmla="*/ 0 w 930"/>
                <a:gd name="T29" fmla="*/ 0 h 722"/>
                <a:gd name="T30" fmla="*/ 0 w 930"/>
                <a:gd name="T31" fmla="*/ 0 h 72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30" h="722">
                  <a:moveTo>
                    <a:pt x="204" y="722"/>
                  </a:moveTo>
                  <a:cubicBezTo>
                    <a:pt x="0" y="0"/>
                    <a:pt x="0" y="0"/>
                    <a:pt x="0" y="0"/>
                  </a:cubicBezTo>
                  <a:cubicBezTo>
                    <a:pt x="125" y="0"/>
                    <a:pt x="125" y="0"/>
                    <a:pt x="125" y="0"/>
                  </a:cubicBezTo>
                  <a:cubicBezTo>
                    <a:pt x="277" y="588"/>
                    <a:pt x="277" y="588"/>
                    <a:pt x="277" y="588"/>
                  </a:cubicBezTo>
                  <a:cubicBezTo>
                    <a:pt x="412" y="0"/>
                    <a:pt x="412" y="0"/>
                    <a:pt x="412" y="0"/>
                  </a:cubicBezTo>
                  <a:cubicBezTo>
                    <a:pt x="535" y="0"/>
                    <a:pt x="535" y="0"/>
                    <a:pt x="535" y="0"/>
                  </a:cubicBezTo>
                  <a:cubicBezTo>
                    <a:pt x="676" y="588"/>
                    <a:pt x="676" y="588"/>
                    <a:pt x="676" y="588"/>
                  </a:cubicBezTo>
                  <a:cubicBezTo>
                    <a:pt x="829" y="0"/>
                    <a:pt x="829" y="0"/>
                    <a:pt x="829" y="0"/>
                  </a:cubicBezTo>
                  <a:cubicBezTo>
                    <a:pt x="930" y="0"/>
                    <a:pt x="930" y="0"/>
                    <a:pt x="930" y="0"/>
                  </a:cubicBezTo>
                  <a:cubicBezTo>
                    <a:pt x="726" y="722"/>
                    <a:pt x="726" y="722"/>
                    <a:pt x="726" y="722"/>
                  </a:cubicBezTo>
                  <a:cubicBezTo>
                    <a:pt x="604" y="722"/>
                    <a:pt x="604" y="722"/>
                    <a:pt x="604" y="722"/>
                  </a:cubicBezTo>
                  <a:cubicBezTo>
                    <a:pt x="495" y="255"/>
                    <a:pt x="495" y="255"/>
                    <a:pt x="495" y="255"/>
                  </a:cubicBezTo>
                  <a:cubicBezTo>
                    <a:pt x="488" y="221"/>
                    <a:pt x="479" y="172"/>
                    <a:pt x="468" y="107"/>
                  </a:cubicBezTo>
                  <a:cubicBezTo>
                    <a:pt x="460" y="159"/>
                    <a:pt x="451" y="208"/>
                    <a:pt x="441" y="254"/>
                  </a:cubicBezTo>
                  <a:cubicBezTo>
                    <a:pt x="332" y="722"/>
                    <a:pt x="332" y="722"/>
                    <a:pt x="332" y="722"/>
                  </a:cubicBezTo>
                  <a:lnTo>
                    <a:pt x="204" y="72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3" name="Freeform 68"/>
            <p:cNvSpPr>
              <a:spLocks noEditPoints="1"/>
            </p:cNvSpPr>
            <p:nvPr userDrawn="1"/>
          </p:nvSpPr>
          <p:spPr bwMode="gray">
            <a:xfrm>
              <a:off x="5329" y="591"/>
              <a:ext cx="9" cy="55"/>
            </a:xfrm>
            <a:custGeom>
              <a:avLst/>
              <a:gdLst>
                <a:gd name="T0" fmla="*/ 0 w 151"/>
                <a:gd name="T1" fmla="*/ 0 h 987"/>
                <a:gd name="T2" fmla="*/ 0 w 151"/>
                <a:gd name="T3" fmla="*/ 0 h 987"/>
                <a:gd name="T4" fmla="*/ 0 w 151"/>
                <a:gd name="T5" fmla="*/ 0 h 987"/>
                <a:gd name="T6" fmla="*/ 0 w 151"/>
                <a:gd name="T7" fmla="*/ 0 h 987"/>
                <a:gd name="T8" fmla="*/ 0 w 151"/>
                <a:gd name="T9" fmla="*/ 0 h 987"/>
                <a:gd name="T10" fmla="*/ 0 w 151"/>
                <a:gd name="T11" fmla="*/ 0 h 987"/>
                <a:gd name="T12" fmla="*/ 0 w 151"/>
                <a:gd name="T13" fmla="*/ 0 h 987"/>
                <a:gd name="T14" fmla="*/ 0 w 151"/>
                <a:gd name="T15" fmla="*/ 0 h 987"/>
                <a:gd name="T16" fmla="*/ 0 w 151"/>
                <a:gd name="T17" fmla="*/ 0 h 987"/>
                <a:gd name="T18" fmla="*/ 0 w 151"/>
                <a:gd name="T19" fmla="*/ 0 h 987"/>
                <a:gd name="T20" fmla="*/ 0 w 151"/>
                <a:gd name="T21" fmla="*/ 0 h 987"/>
                <a:gd name="T22" fmla="*/ 0 w 151"/>
                <a:gd name="T23" fmla="*/ 0 h 987"/>
                <a:gd name="T24" fmla="*/ 0 w 151"/>
                <a:gd name="T25" fmla="*/ 0 h 987"/>
                <a:gd name="T26" fmla="*/ 0 w 151"/>
                <a:gd name="T27" fmla="*/ 0 h 98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51" h="987">
                  <a:moveTo>
                    <a:pt x="76" y="0"/>
                  </a:moveTo>
                  <a:cubicBezTo>
                    <a:pt x="98" y="0"/>
                    <a:pt x="117" y="9"/>
                    <a:pt x="132" y="25"/>
                  </a:cubicBezTo>
                  <a:cubicBezTo>
                    <a:pt x="145" y="40"/>
                    <a:pt x="151" y="57"/>
                    <a:pt x="151" y="76"/>
                  </a:cubicBezTo>
                  <a:cubicBezTo>
                    <a:pt x="151" y="98"/>
                    <a:pt x="143" y="117"/>
                    <a:pt x="126" y="132"/>
                  </a:cubicBezTo>
                  <a:cubicBezTo>
                    <a:pt x="112" y="145"/>
                    <a:pt x="95" y="151"/>
                    <a:pt x="75" y="151"/>
                  </a:cubicBezTo>
                  <a:cubicBezTo>
                    <a:pt x="53" y="151"/>
                    <a:pt x="34" y="143"/>
                    <a:pt x="20" y="127"/>
                  </a:cubicBezTo>
                  <a:cubicBezTo>
                    <a:pt x="7" y="112"/>
                    <a:pt x="0" y="95"/>
                    <a:pt x="0" y="75"/>
                  </a:cubicBezTo>
                  <a:cubicBezTo>
                    <a:pt x="0" y="53"/>
                    <a:pt x="9" y="35"/>
                    <a:pt x="25" y="20"/>
                  </a:cubicBezTo>
                  <a:cubicBezTo>
                    <a:pt x="39" y="7"/>
                    <a:pt x="56" y="0"/>
                    <a:pt x="76" y="0"/>
                  </a:cubicBezTo>
                  <a:close/>
                  <a:moveTo>
                    <a:pt x="15" y="987"/>
                  </a:moveTo>
                  <a:cubicBezTo>
                    <a:pt x="15" y="265"/>
                    <a:pt x="15" y="265"/>
                    <a:pt x="15" y="265"/>
                  </a:cubicBezTo>
                  <a:cubicBezTo>
                    <a:pt x="139" y="265"/>
                    <a:pt x="139" y="265"/>
                    <a:pt x="139" y="265"/>
                  </a:cubicBezTo>
                  <a:cubicBezTo>
                    <a:pt x="139" y="987"/>
                    <a:pt x="139" y="987"/>
                    <a:pt x="139" y="987"/>
                  </a:cubicBezTo>
                  <a:lnTo>
                    <a:pt x="15" y="98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4" name="Freeform 69"/>
            <p:cNvSpPr>
              <a:spLocks/>
            </p:cNvSpPr>
            <p:nvPr userDrawn="1"/>
          </p:nvSpPr>
          <p:spPr bwMode="gray">
            <a:xfrm>
              <a:off x="5350" y="595"/>
              <a:ext cx="18" cy="51"/>
            </a:xfrm>
            <a:custGeom>
              <a:avLst/>
              <a:gdLst>
                <a:gd name="T0" fmla="*/ 0 w 318"/>
                <a:gd name="T1" fmla="*/ 0 h 917"/>
                <a:gd name="T2" fmla="*/ 0 w 318"/>
                <a:gd name="T3" fmla="*/ 0 h 917"/>
                <a:gd name="T4" fmla="*/ 0 w 318"/>
                <a:gd name="T5" fmla="*/ 0 h 917"/>
                <a:gd name="T6" fmla="*/ 0 w 318"/>
                <a:gd name="T7" fmla="*/ 0 h 917"/>
                <a:gd name="T8" fmla="*/ 0 w 318"/>
                <a:gd name="T9" fmla="*/ 0 h 917"/>
                <a:gd name="T10" fmla="*/ 0 w 318"/>
                <a:gd name="T11" fmla="*/ 0 h 917"/>
                <a:gd name="T12" fmla="*/ 0 w 318"/>
                <a:gd name="T13" fmla="*/ 0 h 917"/>
                <a:gd name="T14" fmla="*/ 0 w 318"/>
                <a:gd name="T15" fmla="*/ 0 h 917"/>
                <a:gd name="T16" fmla="*/ 0 w 318"/>
                <a:gd name="T17" fmla="*/ 0 h 917"/>
                <a:gd name="T18" fmla="*/ 0 w 318"/>
                <a:gd name="T19" fmla="*/ 0 h 917"/>
                <a:gd name="T20" fmla="*/ 0 w 318"/>
                <a:gd name="T21" fmla="*/ 0 h 917"/>
                <a:gd name="T22" fmla="*/ 0 w 318"/>
                <a:gd name="T23" fmla="*/ 0 h 917"/>
                <a:gd name="T24" fmla="*/ 0 w 318"/>
                <a:gd name="T25" fmla="*/ 0 h 917"/>
                <a:gd name="T26" fmla="*/ 0 w 318"/>
                <a:gd name="T27" fmla="*/ 0 h 917"/>
                <a:gd name="T28" fmla="*/ 0 w 318"/>
                <a:gd name="T29" fmla="*/ 0 h 917"/>
                <a:gd name="T30" fmla="*/ 0 w 318"/>
                <a:gd name="T31" fmla="*/ 0 h 917"/>
                <a:gd name="T32" fmla="*/ 0 w 318"/>
                <a:gd name="T33" fmla="*/ 0 h 91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18" h="917">
                  <a:moveTo>
                    <a:pt x="0" y="0"/>
                  </a:moveTo>
                  <a:cubicBezTo>
                    <a:pt x="124" y="0"/>
                    <a:pt x="124" y="0"/>
                    <a:pt x="124" y="0"/>
                  </a:cubicBezTo>
                  <a:cubicBezTo>
                    <a:pt x="124" y="195"/>
                    <a:pt x="124" y="195"/>
                    <a:pt x="124" y="195"/>
                  </a:cubicBezTo>
                  <a:cubicBezTo>
                    <a:pt x="318" y="195"/>
                    <a:pt x="318" y="195"/>
                    <a:pt x="318" y="195"/>
                  </a:cubicBezTo>
                  <a:cubicBezTo>
                    <a:pt x="318" y="273"/>
                    <a:pt x="318" y="273"/>
                    <a:pt x="318" y="273"/>
                  </a:cubicBezTo>
                  <a:cubicBezTo>
                    <a:pt x="124" y="273"/>
                    <a:pt x="124" y="273"/>
                    <a:pt x="124" y="273"/>
                  </a:cubicBezTo>
                  <a:cubicBezTo>
                    <a:pt x="124" y="656"/>
                    <a:pt x="124" y="656"/>
                    <a:pt x="124" y="656"/>
                  </a:cubicBezTo>
                  <a:cubicBezTo>
                    <a:pt x="124" y="729"/>
                    <a:pt x="135" y="778"/>
                    <a:pt x="156" y="804"/>
                  </a:cubicBezTo>
                  <a:cubicBezTo>
                    <a:pt x="171" y="821"/>
                    <a:pt x="194" y="832"/>
                    <a:pt x="225" y="836"/>
                  </a:cubicBezTo>
                  <a:cubicBezTo>
                    <a:pt x="235" y="837"/>
                    <a:pt x="252" y="838"/>
                    <a:pt x="277" y="838"/>
                  </a:cubicBezTo>
                  <a:cubicBezTo>
                    <a:pt x="318" y="838"/>
                    <a:pt x="318" y="838"/>
                    <a:pt x="318" y="838"/>
                  </a:cubicBezTo>
                  <a:cubicBezTo>
                    <a:pt x="318" y="917"/>
                    <a:pt x="318" y="917"/>
                    <a:pt x="318" y="917"/>
                  </a:cubicBezTo>
                  <a:cubicBezTo>
                    <a:pt x="251" y="917"/>
                    <a:pt x="251" y="917"/>
                    <a:pt x="251" y="917"/>
                  </a:cubicBezTo>
                  <a:cubicBezTo>
                    <a:pt x="198" y="917"/>
                    <a:pt x="157" y="913"/>
                    <a:pt x="127" y="904"/>
                  </a:cubicBezTo>
                  <a:cubicBezTo>
                    <a:pt x="64" y="887"/>
                    <a:pt x="25" y="846"/>
                    <a:pt x="11" y="782"/>
                  </a:cubicBezTo>
                  <a:cubicBezTo>
                    <a:pt x="4" y="747"/>
                    <a:pt x="0" y="699"/>
                    <a:pt x="0" y="638"/>
                  </a:cubicBez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5" name="Freeform 70"/>
            <p:cNvSpPr>
              <a:spLocks/>
            </p:cNvSpPr>
            <p:nvPr userDrawn="1"/>
          </p:nvSpPr>
          <p:spPr bwMode="gray">
            <a:xfrm>
              <a:off x="5376" y="585"/>
              <a:ext cx="31" cy="61"/>
            </a:xfrm>
            <a:custGeom>
              <a:avLst/>
              <a:gdLst>
                <a:gd name="T0" fmla="*/ 0 w 548"/>
                <a:gd name="T1" fmla="*/ 0 h 1087"/>
                <a:gd name="T2" fmla="*/ 0 w 548"/>
                <a:gd name="T3" fmla="*/ 0 h 1087"/>
                <a:gd name="T4" fmla="*/ 0 w 548"/>
                <a:gd name="T5" fmla="*/ 0 h 1087"/>
                <a:gd name="T6" fmla="*/ 0 w 548"/>
                <a:gd name="T7" fmla="*/ 0 h 1087"/>
                <a:gd name="T8" fmla="*/ 0 w 548"/>
                <a:gd name="T9" fmla="*/ 0 h 1087"/>
                <a:gd name="T10" fmla="*/ 0 w 548"/>
                <a:gd name="T11" fmla="*/ 0 h 1087"/>
                <a:gd name="T12" fmla="*/ 0 w 548"/>
                <a:gd name="T13" fmla="*/ 0 h 1087"/>
                <a:gd name="T14" fmla="*/ 0 w 548"/>
                <a:gd name="T15" fmla="*/ 0 h 1087"/>
                <a:gd name="T16" fmla="*/ 0 w 548"/>
                <a:gd name="T17" fmla="*/ 0 h 1087"/>
                <a:gd name="T18" fmla="*/ 0 w 548"/>
                <a:gd name="T19" fmla="*/ 0 h 1087"/>
                <a:gd name="T20" fmla="*/ 0 w 548"/>
                <a:gd name="T21" fmla="*/ 0 h 1087"/>
                <a:gd name="T22" fmla="*/ 0 w 548"/>
                <a:gd name="T23" fmla="*/ 0 h 1087"/>
                <a:gd name="T24" fmla="*/ 0 w 548"/>
                <a:gd name="T25" fmla="*/ 0 h 1087"/>
                <a:gd name="T26" fmla="*/ 0 w 548"/>
                <a:gd name="T27" fmla="*/ 0 h 1087"/>
                <a:gd name="T28" fmla="*/ 0 w 548"/>
                <a:gd name="T29" fmla="*/ 0 h 108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48" h="1087">
                  <a:moveTo>
                    <a:pt x="0" y="1087"/>
                  </a:moveTo>
                  <a:cubicBezTo>
                    <a:pt x="0" y="0"/>
                    <a:pt x="0" y="0"/>
                    <a:pt x="0" y="0"/>
                  </a:cubicBezTo>
                  <a:cubicBezTo>
                    <a:pt x="124" y="0"/>
                    <a:pt x="124" y="0"/>
                    <a:pt x="124" y="0"/>
                  </a:cubicBezTo>
                  <a:cubicBezTo>
                    <a:pt x="124" y="382"/>
                    <a:pt x="124" y="382"/>
                    <a:pt x="124" y="382"/>
                  </a:cubicBezTo>
                  <a:cubicBezTo>
                    <a:pt x="188" y="357"/>
                    <a:pt x="249" y="345"/>
                    <a:pt x="306" y="345"/>
                  </a:cubicBezTo>
                  <a:cubicBezTo>
                    <a:pt x="420" y="345"/>
                    <a:pt x="493" y="382"/>
                    <a:pt x="526" y="458"/>
                  </a:cubicBezTo>
                  <a:cubicBezTo>
                    <a:pt x="541" y="492"/>
                    <a:pt x="548" y="554"/>
                    <a:pt x="548" y="644"/>
                  </a:cubicBezTo>
                  <a:cubicBezTo>
                    <a:pt x="548" y="1087"/>
                    <a:pt x="548" y="1087"/>
                    <a:pt x="548" y="1087"/>
                  </a:cubicBezTo>
                  <a:cubicBezTo>
                    <a:pt x="425" y="1087"/>
                    <a:pt x="425" y="1087"/>
                    <a:pt x="425" y="1087"/>
                  </a:cubicBezTo>
                  <a:cubicBezTo>
                    <a:pt x="425" y="624"/>
                    <a:pt x="425" y="624"/>
                    <a:pt x="425" y="624"/>
                  </a:cubicBezTo>
                  <a:cubicBezTo>
                    <a:pt x="425" y="555"/>
                    <a:pt x="418" y="506"/>
                    <a:pt x="403" y="477"/>
                  </a:cubicBezTo>
                  <a:cubicBezTo>
                    <a:pt x="384" y="439"/>
                    <a:pt x="347" y="419"/>
                    <a:pt x="294" y="419"/>
                  </a:cubicBezTo>
                  <a:cubicBezTo>
                    <a:pt x="245" y="419"/>
                    <a:pt x="189" y="434"/>
                    <a:pt x="124" y="463"/>
                  </a:cubicBezTo>
                  <a:cubicBezTo>
                    <a:pt x="124" y="1087"/>
                    <a:pt x="124" y="1087"/>
                    <a:pt x="124" y="1087"/>
                  </a:cubicBezTo>
                  <a:lnTo>
                    <a:pt x="0" y="108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6" name="Freeform 71"/>
            <p:cNvSpPr>
              <a:spLocks/>
            </p:cNvSpPr>
            <p:nvPr userDrawn="1"/>
          </p:nvSpPr>
          <p:spPr bwMode="gray">
            <a:xfrm>
              <a:off x="5432" y="605"/>
              <a:ext cx="34" cy="60"/>
            </a:xfrm>
            <a:custGeom>
              <a:avLst/>
              <a:gdLst>
                <a:gd name="T0" fmla="*/ 15 w 34"/>
                <a:gd name="T1" fmla="*/ 41 h 60"/>
                <a:gd name="T2" fmla="*/ 0 w 34"/>
                <a:gd name="T3" fmla="*/ 0 h 60"/>
                <a:gd name="T4" fmla="*/ 7 w 34"/>
                <a:gd name="T5" fmla="*/ 0 h 60"/>
                <a:gd name="T6" fmla="*/ 18 w 34"/>
                <a:gd name="T7" fmla="*/ 33 h 60"/>
                <a:gd name="T8" fmla="*/ 28 w 34"/>
                <a:gd name="T9" fmla="*/ 0 h 60"/>
                <a:gd name="T10" fmla="*/ 34 w 34"/>
                <a:gd name="T11" fmla="*/ 0 h 60"/>
                <a:gd name="T12" fmla="*/ 14 w 34"/>
                <a:gd name="T13" fmla="*/ 60 h 60"/>
                <a:gd name="T14" fmla="*/ 8 w 34"/>
                <a:gd name="T15" fmla="*/ 60 h 60"/>
                <a:gd name="T16" fmla="*/ 15 w 34"/>
                <a:gd name="T17" fmla="*/ 41 h 6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4" h="60">
                  <a:moveTo>
                    <a:pt x="15" y="41"/>
                  </a:moveTo>
                  <a:lnTo>
                    <a:pt x="0" y="0"/>
                  </a:lnTo>
                  <a:lnTo>
                    <a:pt x="7" y="0"/>
                  </a:lnTo>
                  <a:lnTo>
                    <a:pt x="18" y="33"/>
                  </a:lnTo>
                  <a:lnTo>
                    <a:pt x="28" y="0"/>
                  </a:lnTo>
                  <a:lnTo>
                    <a:pt x="34" y="0"/>
                  </a:lnTo>
                  <a:lnTo>
                    <a:pt x="14" y="60"/>
                  </a:lnTo>
                  <a:lnTo>
                    <a:pt x="8" y="60"/>
                  </a:lnTo>
                  <a:lnTo>
                    <a:pt x="15" y="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7" name="Freeform 72"/>
            <p:cNvSpPr>
              <a:spLocks noEditPoints="1"/>
            </p:cNvSpPr>
            <p:nvPr userDrawn="1"/>
          </p:nvSpPr>
          <p:spPr bwMode="gray">
            <a:xfrm>
              <a:off x="5470" y="604"/>
              <a:ext cx="34" cy="43"/>
            </a:xfrm>
            <a:custGeom>
              <a:avLst/>
              <a:gdLst>
                <a:gd name="T0" fmla="*/ 0 w 607"/>
                <a:gd name="T1" fmla="*/ 0 h 762"/>
                <a:gd name="T2" fmla="*/ 0 w 607"/>
                <a:gd name="T3" fmla="*/ 0 h 762"/>
                <a:gd name="T4" fmla="*/ 0 w 607"/>
                <a:gd name="T5" fmla="*/ 0 h 762"/>
                <a:gd name="T6" fmla="*/ 0 w 607"/>
                <a:gd name="T7" fmla="*/ 0 h 762"/>
                <a:gd name="T8" fmla="*/ 0 w 607"/>
                <a:gd name="T9" fmla="*/ 0 h 762"/>
                <a:gd name="T10" fmla="*/ 0 w 607"/>
                <a:gd name="T11" fmla="*/ 0 h 762"/>
                <a:gd name="T12" fmla="*/ 0 w 607"/>
                <a:gd name="T13" fmla="*/ 0 h 762"/>
                <a:gd name="T14" fmla="*/ 0 w 607"/>
                <a:gd name="T15" fmla="*/ 0 h 762"/>
                <a:gd name="T16" fmla="*/ 0 w 607"/>
                <a:gd name="T17" fmla="*/ 0 h 762"/>
                <a:gd name="T18" fmla="*/ 0 w 607"/>
                <a:gd name="T19" fmla="*/ 0 h 762"/>
                <a:gd name="T20" fmla="*/ 0 w 607"/>
                <a:gd name="T21" fmla="*/ 0 h 762"/>
                <a:gd name="T22" fmla="*/ 0 w 607"/>
                <a:gd name="T23" fmla="*/ 0 h 762"/>
                <a:gd name="T24" fmla="*/ 0 w 607"/>
                <a:gd name="T25" fmla="*/ 0 h 762"/>
                <a:gd name="T26" fmla="*/ 0 w 607"/>
                <a:gd name="T27" fmla="*/ 0 h 762"/>
                <a:gd name="T28" fmla="*/ 0 w 607"/>
                <a:gd name="T29" fmla="*/ 0 h 762"/>
                <a:gd name="T30" fmla="*/ 0 w 607"/>
                <a:gd name="T31" fmla="*/ 0 h 762"/>
                <a:gd name="T32" fmla="*/ 0 w 607"/>
                <a:gd name="T33" fmla="*/ 0 h 76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07" h="762">
                  <a:moveTo>
                    <a:pt x="304" y="0"/>
                  </a:moveTo>
                  <a:cubicBezTo>
                    <a:pt x="407" y="0"/>
                    <a:pt x="484" y="34"/>
                    <a:pt x="534" y="103"/>
                  </a:cubicBezTo>
                  <a:cubicBezTo>
                    <a:pt x="583" y="169"/>
                    <a:pt x="607" y="262"/>
                    <a:pt x="607" y="381"/>
                  </a:cubicBezTo>
                  <a:cubicBezTo>
                    <a:pt x="607" y="499"/>
                    <a:pt x="583" y="591"/>
                    <a:pt x="534" y="659"/>
                  </a:cubicBezTo>
                  <a:cubicBezTo>
                    <a:pt x="485" y="727"/>
                    <a:pt x="408" y="762"/>
                    <a:pt x="304" y="762"/>
                  </a:cubicBezTo>
                  <a:cubicBezTo>
                    <a:pt x="101" y="762"/>
                    <a:pt x="0" y="633"/>
                    <a:pt x="0" y="375"/>
                  </a:cubicBezTo>
                  <a:cubicBezTo>
                    <a:pt x="0" y="260"/>
                    <a:pt x="24" y="169"/>
                    <a:pt x="73" y="103"/>
                  </a:cubicBezTo>
                  <a:cubicBezTo>
                    <a:pt x="123" y="34"/>
                    <a:pt x="200" y="0"/>
                    <a:pt x="304" y="0"/>
                  </a:cubicBezTo>
                  <a:close/>
                  <a:moveTo>
                    <a:pt x="304" y="74"/>
                  </a:moveTo>
                  <a:cubicBezTo>
                    <a:pt x="234" y="74"/>
                    <a:pt x="185" y="106"/>
                    <a:pt x="159" y="168"/>
                  </a:cubicBezTo>
                  <a:cubicBezTo>
                    <a:pt x="137" y="220"/>
                    <a:pt x="126" y="290"/>
                    <a:pt x="126" y="377"/>
                  </a:cubicBezTo>
                  <a:cubicBezTo>
                    <a:pt x="126" y="469"/>
                    <a:pt x="137" y="541"/>
                    <a:pt x="159" y="593"/>
                  </a:cubicBezTo>
                  <a:cubicBezTo>
                    <a:pt x="185" y="655"/>
                    <a:pt x="234" y="687"/>
                    <a:pt x="304" y="687"/>
                  </a:cubicBezTo>
                  <a:cubicBezTo>
                    <a:pt x="374" y="687"/>
                    <a:pt x="422" y="655"/>
                    <a:pt x="448" y="593"/>
                  </a:cubicBezTo>
                  <a:cubicBezTo>
                    <a:pt x="470" y="541"/>
                    <a:pt x="481" y="470"/>
                    <a:pt x="481" y="380"/>
                  </a:cubicBezTo>
                  <a:cubicBezTo>
                    <a:pt x="481" y="289"/>
                    <a:pt x="470" y="219"/>
                    <a:pt x="448" y="168"/>
                  </a:cubicBezTo>
                  <a:cubicBezTo>
                    <a:pt x="421" y="106"/>
                    <a:pt x="373" y="74"/>
                    <a:pt x="304" y="7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8" name="Freeform 73"/>
            <p:cNvSpPr>
              <a:spLocks/>
            </p:cNvSpPr>
            <p:nvPr userDrawn="1"/>
          </p:nvSpPr>
          <p:spPr bwMode="gray">
            <a:xfrm>
              <a:off x="5514" y="605"/>
              <a:ext cx="29" cy="42"/>
            </a:xfrm>
            <a:custGeom>
              <a:avLst/>
              <a:gdLst>
                <a:gd name="T0" fmla="*/ 0 w 527"/>
                <a:gd name="T1" fmla="*/ 0 h 742"/>
                <a:gd name="T2" fmla="*/ 0 w 527"/>
                <a:gd name="T3" fmla="*/ 0 h 742"/>
                <a:gd name="T4" fmla="*/ 0 w 527"/>
                <a:gd name="T5" fmla="*/ 0 h 742"/>
                <a:gd name="T6" fmla="*/ 0 w 527"/>
                <a:gd name="T7" fmla="*/ 0 h 742"/>
                <a:gd name="T8" fmla="*/ 0 w 527"/>
                <a:gd name="T9" fmla="*/ 0 h 742"/>
                <a:gd name="T10" fmla="*/ 0 w 527"/>
                <a:gd name="T11" fmla="*/ 0 h 742"/>
                <a:gd name="T12" fmla="*/ 0 w 527"/>
                <a:gd name="T13" fmla="*/ 0 h 742"/>
                <a:gd name="T14" fmla="*/ 0 w 527"/>
                <a:gd name="T15" fmla="*/ 0 h 742"/>
                <a:gd name="T16" fmla="*/ 0 w 527"/>
                <a:gd name="T17" fmla="*/ 0 h 742"/>
                <a:gd name="T18" fmla="*/ 0 w 527"/>
                <a:gd name="T19" fmla="*/ 0 h 742"/>
                <a:gd name="T20" fmla="*/ 0 w 527"/>
                <a:gd name="T21" fmla="*/ 0 h 742"/>
                <a:gd name="T22" fmla="*/ 0 w 527"/>
                <a:gd name="T23" fmla="*/ 0 h 742"/>
                <a:gd name="T24" fmla="*/ 0 w 527"/>
                <a:gd name="T25" fmla="*/ 0 h 742"/>
                <a:gd name="T26" fmla="*/ 0 w 527"/>
                <a:gd name="T27" fmla="*/ 0 h 742"/>
                <a:gd name="T28" fmla="*/ 0 w 527"/>
                <a:gd name="T29" fmla="*/ 0 h 74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27" h="742">
                  <a:moveTo>
                    <a:pt x="0" y="0"/>
                  </a:moveTo>
                  <a:cubicBezTo>
                    <a:pt x="123" y="0"/>
                    <a:pt x="123" y="0"/>
                    <a:pt x="123" y="0"/>
                  </a:cubicBezTo>
                  <a:cubicBezTo>
                    <a:pt x="123" y="445"/>
                    <a:pt x="123" y="445"/>
                    <a:pt x="123" y="445"/>
                  </a:cubicBezTo>
                  <a:cubicBezTo>
                    <a:pt x="123" y="527"/>
                    <a:pt x="131" y="582"/>
                    <a:pt x="145" y="609"/>
                  </a:cubicBezTo>
                  <a:cubicBezTo>
                    <a:pt x="157" y="632"/>
                    <a:pt x="174" y="648"/>
                    <a:pt x="197" y="656"/>
                  </a:cubicBezTo>
                  <a:cubicBezTo>
                    <a:pt x="216" y="663"/>
                    <a:pt x="242" y="667"/>
                    <a:pt x="276" y="667"/>
                  </a:cubicBezTo>
                  <a:cubicBezTo>
                    <a:pt x="317" y="667"/>
                    <a:pt x="359" y="661"/>
                    <a:pt x="403" y="648"/>
                  </a:cubicBezTo>
                  <a:cubicBezTo>
                    <a:pt x="403" y="0"/>
                    <a:pt x="403" y="0"/>
                    <a:pt x="403" y="0"/>
                  </a:cubicBezTo>
                  <a:cubicBezTo>
                    <a:pt x="527" y="0"/>
                    <a:pt x="527" y="0"/>
                    <a:pt x="527" y="0"/>
                  </a:cubicBezTo>
                  <a:cubicBezTo>
                    <a:pt x="527" y="710"/>
                    <a:pt x="527" y="710"/>
                    <a:pt x="527" y="710"/>
                  </a:cubicBezTo>
                  <a:cubicBezTo>
                    <a:pt x="435" y="731"/>
                    <a:pt x="349" y="742"/>
                    <a:pt x="269" y="742"/>
                  </a:cubicBezTo>
                  <a:cubicBezTo>
                    <a:pt x="187" y="742"/>
                    <a:pt x="126" y="729"/>
                    <a:pt x="86" y="703"/>
                  </a:cubicBezTo>
                  <a:cubicBezTo>
                    <a:pt x="41" y="674"/>
                    <a:pt x="14" y="629"/>
                    <a:pt x="6" y="567"/>
                  </a:cubicBezTo>
                  <a:cubicBezTo>
                    <a:pt x="2" y="539"/>
                    <a:pt x="0" y="501"/>
                    <a:pt x="0" y="454"/>
                  </a:cubicBez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9" name="Freeform 74"/>
            <p:cNvSpPr>
              <a:spLocks/>
            </p:cNvSpPr>
            <p:nvPr userDrawn="1"/>
          </p:nvSpPr>
          <p:spPr bwMode="gray">
            <a:xfrm>
              <a:off x="5115" y="216"/>
              <a:ext cx="132" cy="102"/>
            </a:xfrm>
            <a:custGeom>
              <a:avLst/>
              <a:gdLst>
                <a:gd name="T0" fmla="*/ 0 w 2365"/>
                <a:gd name="T1" fmla="*/ 0 h 1825"/>
                <a:gd name="T2" fmla="*/ 0 w 2365"/>
                <a:gd name="T3" fmla="*/ 0 h 1825"/>
                <a:gd name="T4" fmla="*/ 0 w 2365"/>
                <a:gd name="T5" fmla="*/ 0 h 1825"/>
                <a:gd name="T6" fmla="*/ 0 w 2365"/>
                <a:gd name="T7" fmla="*/ 0 h 1825"/>
                <a:gd name="T8" fmla="*/ 0 w 2365"/>
                <a:gd name="T9" fmla="*/ 0 h 1825"/>
                <a:gd name="T10" fmla="*/ 0 w 2365"/>
                <a:gd name="T11" fmla="*/ 0 h 1825"/>
                <a:gd name="T12" fmla="*/ 0 w 2365"/>
                <a:gd name="T13" fmla="*/ 0 h 1825"/>
                <a:gd name="T14" fmla="*/ 0 w 2365"/>
                <a:gd name="T15" fmla="*/ 0 h 1825"/>
                <a:gd name="T16" fmla="*/ 0 w 2365"/>
                <a:gd name="T17" fmla="*/ 0 h 1825"/>
                <a:gd name="T18" fmla="*/ 0 w 2365"/>
                <a:gd name="T19" fmla="*/ 0 h 1825"/>
                <a:gd name="T20" fmla="*/ 0 w 2365"/>
                <a:gd name="T21" fmla="*/ 0 h 1825"/>
                <a:gd name="T22" fmla="*/ 0 w 2365"/>
                <a:gd name="T23" fmla="*/ 0 h 1825"/>
                <a:gd name="T24" fmla="*/ 0 w 2365"/>
                <a:gd name="T25" fmla="*/ 0 h 1825"/>
                <a:gd name="T26" fmla="*/ 0 w 2365"/>
                <a:gd name="T27" fmla="*/ 0 h 1825"/>
                <a:gd name="T28" fmla="*/ 0 w 2365"/>
                <a:gd name="T29" fmla="*/ 0 h 1825"/>
                <a:gd name="T30" fmla="*/ 0 w 2365"/>
                <a:gd name="T31" fmla="*/ 0 h 1825"/>
                <a:gd name="T32" fmla="*/ 0 w 2365"/>
                <a:gd name="T33" fmla="*/ 0 h 1825"/>
                <a:gd name="T34" fmla="*/ 0 w 2365"/>
                <a:gd name="T35" fmla="*/ 0 h 1825"/>
                <a:gd name="T36" fmla="*/ 0 w 2365"/>
                <a:gd name="T37" fmla="*/ 0 h 1825"/>
                <a:gd name="T38" fmla="*/ 0 w 2365"/>
                <a:gd name="T39" fmla="*/ 0 h 1825"/>
                <a:gd name="T40" fmla="*/ 0 w 2365"/>
                <a:gd name="T41" fmla="*/ 0 h 1825"/>
                <a:gd name="T42" fmla="*/ 0 w 2365"/>
                <a:gd name="T43" fmla="*/ 0 h 182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65" h="1825">
                  <a:moveTo>
                    <a:pt x="961" y="764"/>
                  </a:moveTo>
                  <a:cubicBezTo>
                    <a:pt x="875" y="688"/>
                    <a:pt x="736" y="643"/>
                    <a:pt x="599" y="642"/>
                  </a:cubicBezTo>
                  <a:cubicBezTo>
                    <a:pt x="270" y="641"/>
                    <a:pt x="2" y="900"/>
                    <a:pt x="1" y="1235"/>
                  </a:cubicBezTo>
                  <a:cubicBezTo>
                    <a:pt x="0" y="1563"/>
                    <a:pt x="270" y="1824"/>
                    <a:pt x="599" y="1825"/>
                  </a:cubicBezTo>
                  <a:cubicBezTo>
                    <a:pt x="783" y="1825"/>
                    <a:pt x="943" y="1751"/>
                    <a:pt x="1053" y="1619"/>
                  </a:cubicBezTo>
                  <a:cubicBezTo>
                    <a:pt x="1053" y="1293"/>
                    <a:pt x="1053" y="1293"/>
                    <a:pt x="1053" y="1293"/>
                  </a:cubicBezTo>
                  <a:cubicBezTo>
                    <a:pt x="994" y="1394"/>
                    <a:pt x="877" y="1524"/>
                    <a:pt x="771" y="1568"/>
                  </a:cubicBezTo>
                  <a:cubicBezTo>
                    <a:pt x="717" y="1590"/>
                    <a:pt x="662" y="1604"/>
                    <a:pt x="599" y="1604"/>
                  </a:cubicBezTo>
                  <a:cubicBezTo>
                    <a:pt x="394" y="1604"/>
                    <a:pt x="225" y="1445"/>
                    <a:pt x="225" y="1235"/>
                  </a:cubicBezTo>
                  <a:cubicBezTo>
                    <a:pt x="225" y="1041"/>
                    <a:pt x="380" y="862"/>
                    <a:pt x="599" y="863"/>
                  </a:cubicBezTo>
                  <a:cubicBezTo>
                    <a:pt x="701" y="863"/>
                    <a:pt x="793" y="905"/>
                    <a:pt x="861" y="972"/>
                  </a:cubicBezTo>
                  <a:cubicBezTo>
                    <a:pt x="931" y="1040"/>
                    <a:pt x="1041" y="1183"/>
                    <a:pt x="1093" y="1239"/>
                  </a:cubicBezTo>
                  <a:cubicBezTo>
                    <a:pt x="1227" y="1383"/>
                    <a:pt x="1419" y="1473"/>
                    <a:pt x="1630" y="1473"/>
                  </a:cubicBezTo>
                  <a:cubicBezTo>
                    <a:pt x="2036" y="1474"/>
                    <a:pt x="2365" y="1146"/>
                    <a:pt x="2365" y="741"/>
                  </a:cubicBezTo>
                  <a:cubicBezTo>
                    <a:pt x="2365" y="336"/>
                    <a:pt x="2035" y="0"/>
                    <a:pt x="1630" y="0"/>
                  </a:cubicBezTo>
                  <a:cubicBezTo>
                    <a:pt x="1395" y="0"/>
                    <a:pt x="1187" y="122"/>
                    <a:pt x="1053" y="295"/>
                  </a:cubicBezTo>
                  <a:cubicBezTo>
                    <a:pt x="1053" y="735"/>
                    <a:pt x="1053" y="735"/>
                    <a:pt x="1053" y="735"/>
                  </a:cubicBezTo>
                  <a:cubicBezTo>
                    <a:pt x="1155" y="455"/>
                    <a:pt x="1340" y="232"/>
                    <a:pt x="1630" y="232"/>
                  </a:cubicBezTo>
                  <a:cubicBezTo>
                    <a:pt x="1909" y="232"/>
                    <a:pt x="2135" y="463"/>
                    <a:pt x="2134" y="741"/>
                  </a:cubicBezTo>
                  <a:cubicBezTo>
                    <a:pt x="2134" y="1020"/>
                    <a:pt x="1909" y="1246"/>
                    <a:pt x="1630" y="1245"/>
                  </a:cubicBezTo>
                  <a:cubicBezTo>
                    <a:pt x="1506" y="1244"/>
                    <a:pt x="1391" y="1199"/>
                    <a:pt x="1303" y="1125"/>
                  </a:cubicBezTo>
                  <a:cubicBezTo>
                    <a:pt x="1194" y="1040"/>
                    <a:pt x="1074" y="860"/>
                    <a:pt x="961" y="76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0" name="Freeform 75"/>
            <p:cNvSpPr>
              <a:spLocks/>
            </p:cNvSpPr>
            <p:nvPr userDrawn="1"/>
          </p:nvSpPr>
          <p:spPr bwMode="gray">
            <a:xfrm>
              <a:off x="4899" y="327"/>
              <a:ext cx="91" cy="148"/>
            </a:xfrm>
            <a:custGeom>
              <a:avLst/>
              <a:gdLst>
                <a:gd name="T0" fmla="*/ 0 w 1624"/>
                <a:gd name="T1" fmla="*/ 0 h 2651"/>
                <a:gd name="T2" fmla="*/ 0 w 1624"/>
                <a:gd name="T3" fmla="*/ 0 h 2651"/>
                <a:gd name="T4" fmla="*/ 0 w 1624"/>
                <a:gd name="T5" fmla="*/ 0 h 2651"/>
                <a:gd name="T6" fmla="*/ 0 w 1624"/>
                <a:gd name="T7" fmla="*/ 0 h 2651"/>
                <a:gd name="T8" fmla="*/ 0 w 1624"/>
                <a:gd name="T9" fmla="*/ 0 h 2651"/>
                <a:gd name="T10" fmla="*/ 0 w 1624"/>
                <a:gd name="T11" fmla="*/ 0 h 2651"/>
                <a:gd name="T12" fmla="*/ 0 w 1624"/>
                <a:gd name="T13" fmla="*/ 0 h 2651"/>
                <a:gd name="T14" fmla="*/ 0 w 1624"/>
                <a:gd name="T15" fmla="*/ 0 h 2651"/>
                <a:gd name="T16" fmla="*/ 0 w 1624"/>
                <a:gd name="T17" fmla="*/ 0 h 2651"/>
                <a:gd name="T18" fmla="*/ 0 w 1624"/>
                <a:gd name="T19" fmla="*/ 0 h 2651"/>
                <a:gd name="T20" fmla="*/ 0 w 1624"/>
                <a:gd name="T21" fmla="*/ 0 h 2651"/>
                <a:gd name="T22" fmla="*/ 0 w 1624"/>
                <a:gd name="T23" fmla="*/ 0 h 2651"/>
                <a:gd name="T24" fmla="*/ 0 w 1624"/>
                <a:gd name="T25" fmla="*/ 0 h 2651"/>
                <a:gd name="T26" fmla="*/ 0 w 1624"/>
                <a:gd name="T27" fmla="*/ 0 h 2651"/>
                <a:gd name="T28" fmla="*/ 0 w 1624"/>
                <a:gd name="T29" fmla="*/ 0 h 2651"/>
                <a:gd name="T30" fmla="*/ 0 w 1624"/>
                <a:gd name="T31" fmla="*/ 0 h 265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624" h="2651">
                  <a:moveTo>
                    <a:pt x="0" y="0"/>
                  </a:moveTo>
                  <a:cubicBezTo>
                    <a:pt x="1624" y="0"/>
                    <a:pt x="1624" y="0"/>
                    <a:pt x="1624" y="0"/>
                  </a:cubicBezTo>
                  <a:cubicBezTo>
                    <a:pt x="1624" y="452"/>
                    <a:pt x="1624" y="452"/>
                    <a:pt x="1624" y="452"/>
                  </a:cubicBezTo>
                  <a:cubicBezTo>
                    <a:pt x="1624" y="452"/>
                    <a:pt x="1540" y="274"/>
                    <a:pt x="1365" y="273"/>
                  </a:cubicBezTo>
                  <a:cubicBezTo>
                    <a:pt x="613" y="273"/>
                    <a:pt x="613" y="273"/>
                    <a:pt x="613" y="273"/>
                  </a:cubicBezTo>
                  <a:cubicBezTo>
                    <a:pt x="613" y="1053"/>
                    <a:pt x="613" y="1053"/>
                    <a:pt x="613" y="1053"/>
                  </a:cubicBezTo>
                  <a:cubicBezTo>
                    <a:pt x="1428" y="1053"/>
                    <a:pt x="1428" y="1053"/>
                    <a:pt x="1428" y="1053"/>
                  </a:cubicBezTo>
                  <a:cubicBezTo>
                    <a:pt x="1428" y="1467"/>
                    <a:pt x="1428" y="1467"/>
                    <a:pt x="1428" y="1467"/>
                  </a:cubicBezTo>
                  <a:cubicBezTo>
                    <a:pt x="1428" y="1467"/>
                    <a:pt x="1402" y="1335"/>
                    <a:pt x="1205" y="1335"/>
                  </a:cubicBezTo>
                  <a:cubicBezTo>
                    <a:pt x="613" y="1335"/>
                    <a:pt x="613" y="1335"/>
                    <a:pt x="613" y="1335"/>
                  </a:cubicBezTo>
                  <a:cubicBezTo>
                    <a:pt x="613" y="2401"/>
                    <a:pt x="613" y="2401"/>
                    <a:pt x="613" y="2401"/>
                  </a:cubicBezTo>
                  <a:cubicBezTo>
                    <a:pt x="613" y="2558"/>
                    <a:pt x="784" y="2651"/>
                    <a:pt x="784" y="2651"/>
                  </a:cubicBezTo>
                  <a:cubicBezTo>
                    <a:pt x="11" y="2651"/>
                    <a:pt x="11" y="2651"/>
                    <a:pt x="11" y="2651"/>
                  </a:cubicBezTo>
                  <a:cubicBezTo>
                    <a:pt x="11" y="2651"/>
                    <a:pt x="173" y="2569"/>
                    <a:pt x="173" y="2401"/>
                  </a:cubicBezTo>
                  <a:cubicBezTo>
                    <a:pt x="173" y="278"/>
                    <a:pt x="173" y="278"/>
                    <a:pt x="173" y="278"/>
                  </a:cubicBezTo>
                  <a:cubicBezTo>
                    <a:pt x="173" y="99"/>
                    <a:pt x="0" y="0"/>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1" name="Freeform 76"/>
            <p:cNvSpPr>
              <a:spLocks/>
            </p:cNvSpPr>
            <p:nvPr userDrawn="1"/>
          </p:nvSpPr>
          <p:spPr bwMode="gray">
            <a:xfrm>
              <a:off x="5114" y="327"/>
              <a:ext cx="60" cy="207"/>
            </a:xfrm>
            <a:custGeom>
              <a:avLst/>
              <a:gdLst>
                <a:gd name="T0" fmla="*/ 0 w 1072"/>
                <a:gd name="T1" fmla="*/ 0 h 3696"/>
                <a:gd name="T2" fmla="*/ 0 w 1072"/>
                <a:gd name="T3" fmla="*/ 0 h 3696"/>
                <a:gd name="T4" fmla="*/ 0 w 1072"/>
                <a:gd name="T5" fmla="*/ 0 h 3696"/>
                <a:gd name="T6" fmla="*/ 0 w 1072"/>
                <a:gd name="T7" fmla="*/ 0 h 3696"/>
                <a:gd name="T8" fmla="*/ 0 w 1072"/>
                <a:gd name="T9" fmla="*/ 0 h 3696"/>
                <a:gd name="T10" fmla="*/ 0 w 1072"/>
                <a:gd name="T11" fmla="*/ 0 h 3696"/>
                <a:gd name="T12" fmla="*/ 0 w 1072"/>
                <a:gd name="T13" fmla="*/ 0 h 3696"/>
                <a:gd name="T14" fmla="*/ 0 w 1072"/>
                <a:gd name="T15" fmla="*/ 0 h 369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72" h="3696">
                  <a:moveTo>
                    <a:pt x="246" y="0"/>
                  </a:moveTo>
                  <a:cubicBezTo>
                    <a:pt x="1072" y="0"/>
                    <a:pt x="1072" y="0"/>
                    <a:pt x="1072" y="0"/>
                  </a:cubicBezTo>
                  <a:cubicBezTo>
                    <a:pt x="1072" y="0"/>
                    <a:pt x="887" y="87"/>
                    <a:pt x="887" y="230"/>
                  </a:cubicBezTo>
                  <a:cubicBezTo>
                    <a:pt x="887" y="2717"/>
                    <a:pt x="887" y="2717"/>
                    <a:pt x="887" y="2717"/>
                  </a:cubicBezTo>
                  <a:cubicBezTo>
                    <a:pt x="887" y="3558"/>
                    <a:pt x="44" y="3696"/>
                    <a:pt x="0" y="3693"/>
                  </a:cubicBezTo>
                  <a:cubicBezTo>
                    <a:pt x="72" y="3647"/>
                    <a:pt x="422" y="3349"/>
                    <a:pt x="423" y="2717"/>
                  </a:cubicBezTo>
                  <a:cubicBezTo>
                    <a:pt x="423" y="230"/>
                    <a:pt x="423" y="230"/>
                    <a:pt x="423" y="230"/>
                  </a:cubicBezTo>
                  <a:cubicBezTo>
                    <a:pt x="424" y="96"/>
                    <a:pt x="246" y="0"/>
                    <a:pt x="246"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2" name="Freeform 77"/>
            <p:cNvSpPr>
              <a:spLocks/>
            </p:cNvSpPr>
            <p:nvPr userDrawn="1"/>
          </p:nvSpPr>
          <p:spPr bwMode="gray">
            <a:xfrm>
              <a:off x="5180" y="327"/>
              <a:ext cx="47" cy="148"/>
            </a:xfrm>
            <a:custGeom>
              <a:avLst/>
              <a:gdLst>
                <a:gd name="T0" fmla="*/ 0 w 828"/>
                <a:gd name="T1" fmla="*/ 0 h 2653"/>
                <a:gd name="T2" fmla="*/ 0 w 828"/>
                <a:gd name="T3" fmla="*/ 0 h 2653"/>
                <a:gd name="T4" fmla="*/ 0 w 828"/>
                <a:gd name="T5" fmla="*/ 0 h 2653"/>
                <a:gd name="T6" fmla="*/ 0 w 828"/>
                <a:gd name="T7" fmla="*/ 0 h 2653"/>
                <a:gd name="T8" fmla="*/ 0 w 828"/>
                <a:gd name="T9" fmla="*/ 0 h 2653"/>
                <a:gd name="T10" fmla="*/ 0 w 828"/>
                <a:gd name="T11" fmla="*/ 0 h 2653"/>
                <a:gd name="T12" fmla="*/ 0 w 828"/>
                <a:gd name="T13" fmla="*/ 0 h 2653"/>
                <a:gd name="T14" fmla="*/ 0 w 828"/>
                <a:gd name="T15" fmla="*/ 0 h 2653"/>
                <a:gd name="T16" fmla="*/ 0 w 828"/>
                <a:gd name="T17" fmla="*/ 0 h 26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28" h="2653">
                  <a:moveTo>
                    <a:pt x="0" y="0"/>
                  </a:moveTo>
                  <a:cubicBezTo>
                    <a:pt x="828" y="0"/>
                    <a:pt x="828" y="0"/>
                    <a:pt x="828" y="0"/>
                  </a:cubicBezTo>
                  <a:cubicBezTo>
                    <a:pt x="828" y="0"/>
                    <a:pt x="645" y="89"/>
                    <a:pt x="645" y="235"/>
                  </a:cubicBezTo>
                  <a:cubicBezTo>
                    <a:pt x="645" y="2401"/>
                    <a:pt x="645" y="2401"/>
                    <a:pt x="645" y="2401"/>
                  </a:cubicBezTo>
                  <a:cubicBezTo>
                    <a:pt x="645" y="2556"/>
                    <a:pt x="828" y="2653"/>
                    <a:pt x="828" y="2653"/>
                  </a:cubicBezTo>
                  <a:cubicBezTo>
                    <a:pt x="0" y="2653"/>
                    <a:pt x="0" y="2653"/>
                    <a:pt x="0" y="2653"/>
                  </a:cubicBezTo>
                  <a:cubicBezTo>
                    <a:pt x="0" y="2653"/>
                    <a:pt x="184" y="2557"/>
                    <a:pt x="184" y="2401"/>
                  </a:cubicBezTo>
                  <a:cubicBezTo>
                    <a:pt x="184" y="235"/>
                    <a:pt x="184" y="235"/>
                    <a:pt x="184" y="235"/>
                  </a:cubicBezTo>
                  <a:cubicBezTo>
                    <a:pt x="184" y="89"/>
                    <a:pt x="0" y="0"/>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3" name="Freeform 78"/>
            <p:cNvSpPr>
              <a:spLocks/>
            </p:cNvSpPr>
            <p:nvPr userDrawn="1"/>
          </p:nvSpPr>
          <p:spPr bwMode="gray">
            <a:xfrm>
              <a:off x="5227" y="327"/>
              <a:ext cx="111" cy="148"/>
            </a:xfrm>
            <a:custGeom>
              <a:avLst/>
              <a:gdLst>
                <a:gd name="T0" fmla="*/ 0 w 1984"/>
                <a:gd name="T1" fmla="*/ 0 h 2651"/>
                <a:gd name="T2" fmla="*/ 0 w 1984"/>
                <a:gd name="T3" fmla="*/ 0 h 2651"/>
                <a:gd name="T4" fmla="*/ 0 w 1984"/>
                <a:gd name="T5" fmla="*/ 0 h 2651"/>
                <a:gd name="T6" fmla="*/ 0 w 1984"/>
                <a:gd name="T7" fmla="*/ 0 h 2651"/>
                <a:gd name="T8" fmla="*/ 0 w 1984"/>
                <a:gd name="T9" fmla="*/ 0 h 2651"/>
                <a:gd name="T10" fmla="*/ 0 w 1984"/>
                <a:gd name="T11" fmla="*/ 0 h 2651"/>
                <a:gd name="T12" fmla="*/ 0 w 1984"/>
                <a:gd name="T13" fmla="*/ 0 h 2651"/>
                <a:gd name="T14" fmla="*/ 0 w 1984"/>
                <a:gd name="T15" fmla="*/ 0 h 2651"/>
                <a:gd name="T16" fmla="*/ 0 w 1984"/>
                <a:gd name="T17" fmla="*/ 0 h 2651"/>
                <a:gd name="T18" fmla="*/ 0 w 1984"/>
                <a:gd name="T19" fmla="*/ 0 h 2651"/>
                <a:gd name="T20" fmla="*/ 0 w 1984"/>
                <a:gd name="T21" fmla="*/ 0 h 2651"/>
                <a:gd name="T22" fmla="*/ 0 w 1984"/>
                <a:gd name="T23" fmla="*/ 0 h 2651"/>
                <a:gd name="T24" fmla="*/ 0 w 1984"/>
                <a:gd name="T25" fmla="*/ 0 h 265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984" h="2651">
                  <a:moveTo>
                    <a:pt x="161" y="0"/>
                  </a:moveTo>
                  <a:cubicBezTo>
                    <a:pt x="1984" y="0"/>
                    <a:pt x="1984" y="0"/>
                    <a:pt x="1984" y="0"/>
                  </a:cubicBezTo>
                  <a:cubicBezTo>
                    <a:pt x="1829" y="482"/>
                    <a:pt x="1829" y="482"/>
                    <a:pt x="1829" y="482"/>
                  </a:cubicBezTo>
                  <a:cubicBezTo>
                    <a:pt x="1829" y="482"/>
                    <a:pt x="1783" y="279"/>
                    <a:pt x="1607" y="279"/>
                  </a:cubicBezTo>
                  <a:cubicBezTo>
                    <a:pt x="1229" y="279"/>
                    <a:pt x="1229" y="279"/>
                    <a:pt x="1229" y="279"/>
                  </a:cubicBezTo>
                  <a:cubicBezTo>
                    <a:pt x="1229" y="2401"/>
                    <a:pt x="1229" y="2401"/>
                    <a:pt x="1229" y="2401"/>
                  </a:cubicBezTo>
                  <a:cubicBezTo>
                    <a:pt x="1229" y="2535"/>
                    <a:pt x="1407" y="2651"/>
                    <a:pt x="1407" y="2651"/>
                  </a:cubicBezTo>
                  <a:cubicBezTo>
                    <a:pt x="595" y="2651"/>
                    <a:pt x="595" y="2651"/>
                    <a:pt x="595" y="2651"/>
                  </a:cubicBezTo>
                  <a:cubicBezTo>
                    <a:pt x="595" y="2651"/>
                    <a:pt x="771" y="2547"/>
                    <a:pt x="771" y="2401"/>
                  </a:cubicBezTo>
                  <a:cubicBezTo>
                    <a:pt x="771" y="279"/>
                    <a:pt x="771" y="279"/>
                    <a:pt x="771" y="279"/>
                  </a:cubicBezTo>
                  <a:cubicBezTo>
                    <a:pt x="315" y="279"/>
                    <a:pt x="315" y="279"/>
                    <a:pt x="315" y="279"/>
                  </a:cubicBezTo>
                  <a:cubicBezTo>
                    <a:pt x="185" y="280"/>
                    <a:pt x="0" y="522"/>
                    <a:pt x="0" y="522"/>
                  </a:cubicBezTo>
                  <a:lnTo>
                    <a:pt x="16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 name="Freeform 79"/>
            <p:cNvSpPr>
              <a:spLocks/>
            </p:cNvSpPr>
            <p:nvPr userDrawn="1"/>
          </p:nvSpPr>
          <p:spPr bwMode="gray">
            <a:xfrm>
              <a:off x="5429" y="327"/>
              <a:ext cx="124" cy="151"/>
            </a:xfrm>
            <a:custGeom>
              <a:avLst/>
              <a:gdLst>
                <a:gd name="T0" fmla="*/ 0 w 2219"/>
                <a:gd name="T1" fmla="*/ 0 h 2693"/>
                <a:gd name="T2" fmla="*/ 0 w 2219"/>
                <a:gd name="T3" fmla="*/ 0 h 2693"/>
                <a:gd name="T4" fmla="*/ 0 w 2219"/>
                <a:gd name="T5" fmla="*/ 0 h 2693"/>
                <a:gd name="T6" fmla="*/ 0 w 2219"/>
                <a:gd name="T7" fmla="*/ 0 h 2693"/>
                <a:gd name="T8" fmla="*/ 0 w 2219"/>
                <a:gd name="T9" fmla="*/ 0 h 2693"/>
                <a:gd name="T10" fmla="*/ 0 w 2219"/>
                <a:gd name="T11" fmla="*/ 0 h 2693"/>
                <a:gd name="T12" fmla="*/ 0 w 2219"/>
                <a:gd name="T13" fmla="*/ 0 h 2693"/>
                <a:gd name="T14" fmla="*/ 0 w 2219"/>
                <a:gd name="T15" fmla="*/ 0 h 2693"/>
                <a:gd name="T16" fmla="*/ 0 w 2219"/>
                <a:gd name="T17" fmla="*/ 0 h 2693"/>
                <a:gd name="T18" fmla="*/ 0 w 2219"/>
                <a:gd name="T19" fmla="*/ 0 h 2693"/>
                <a:gd name="T20" fmla="*/ 0 w 2219"/>
                <a:gd name="T21" fmla="*/ 0 h 2693"/>
                <a:gd name="T22" fmla="*/ 0 w 2219"/>
                <a:gd name="T23" fmla="*/ 0 h 2693"/>
                <a:gd name="T24" fmla="*/ 0 w 2219"/>
                <a:gd name="T25" fmla="*/ 0 h 2693"/>
                <a:gd name="T26" fmla="*/ 0 w 2219"/>
                <a:gd name="T27" fmla="*/ 0 h 2693"/>
                <a:gd name="T28" fmla="*/ 0 w 2219"/>
                <a:gd name="T29" fmla="*/ 0 h 269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219" h="2693">
                  <a:moveTo>
                    <a:pt x="1420" y="0"/>
                  </a:moveTo>
                  <a:cubicBezTo>
                    <a:pt x="2219" y="0"/>
                    <a:pt x="2219" y="0"/>
                    <a:pt x="2219" y="0"/>
                  </a:cubicBezTo>
                  <a:cubicBezTo>
                    <a:pt x="2219" y="0"/>
                    <a:pt x="2048" y="91"/>
                    <a:pt x="2048" y="234"/>
                  </a:cubicBezTo>
                  <a:cubicBezTo>
                    <a:pt x="2048" y="1840"/>
                    <a:pt x="2048" y="1840"/>
                    <a:pt x="2048" y="1840"/>
                  </a:cubicBezTo>
                  <a:cubicBezTo>
                    <a:pt x="2047" y="2492"/>
                    <a:pt x="1506" y="2693"/>
                    <a:pt x="1131" y="2693"/>
                  </a:cubicBezTo>
                  <a:cubicBezTo>
                    <a:pt x="759" y="2693"/>
                    <a:pt x="175" y="2490"/>
                    <a:pt x="176" y="1840"/>
                  </a:cubicBezTo>
                  <a:cubicBezTo>
                    <a:pt x="176" y="234"/>
                    <a:pt x="176" y="234"/>
                    <a:pt x="176" y="234"/>
                  </a:cubicBezTo>
                  <a:cubicBezTo>
                    <a:pt x="176" y="91"/>
                    <a:pt x="0" y="0"/>
                    <a:pt x="0" y="0"/>
                  </a:cubicBezTo>
                  <a:cubicBezTo>
                    <a:pt x="821" y="0"/>
                    <a:pt x="821" y="0"/>
                    <a:pt x="821" y="0"/>
                  </a:cubicBezTo>
                  <a:cubicBezTo>
                    <a:pt x="821" y="0"/>
                    <a:pt x="638" y="88"/>
                    <a:pt x="638" y="234"/>
                  </a:cubicBezTo>
                  <a:cubicBezTo>
                    <a:pt x="638" y="1840"/>
                    <a:pt x="638" y="1840"/>
                    <a:pt x="638" y="1840"/>
                  </a:cubicBezTo>
                  <a:cubicBezTo>
                    <a:pt x="638" y="2182"/>
                    <a:pt x="865" y="2406"/>
                    <a:pt x="1131" y="2406"/>
                  </a:cubicBezTo>
                  <a:cubicBezTo>
                    <a:pt x="1397" y="2406"/>
                    <a:pt x="1600" y="2173"/>
                    <a:pt x="1601" y="1840"/>
                  </a:cubicBezTo>
                  <a:cubicBezTo>
                    <a:pt x="1601" y="234"/>
                    <a:pt x="1601" y="234"/>
                    <a:pt x="1601" y="234"/>
                  </a:cubicBezTo>
                  <a:cubicBezTo>
                    <a:pt x="1601" y="91"/>
                    <a:pt x="1420" y="0"/>
                    <a:pt x="14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5" name="Freeform 80"/>
            <p:cNvSpPr>
              <a:spLocks/>
            </p:cNvSpPr>
            <p:nvPr userDrawn="1"/>
          </p:nvSpPr>
          <p:spPr bwMode="gray">
            <a:xfrm>
              <a:off x="4994" y="327"/>
              <a:ext cx="125" cy="151"/>
            </a:xfrm>
            <a:custGeom>
              <a:avLst/>
              <a:gdLst>
                <a:gd name="T0" fmla="*/ 0 w 2240"/>
                <a:gd name="T1" fmla="*/ 0 h 2700"/>
                <a:gd name="T2" fmla="*/ 0 w 2240"/>
                <a:gd name="T3" fmla="*/ 0 h 2700"/>
                <a:gd name="T4" fmla="*/ 0 w 2240"/>
                <a:gd name="T5" fmla="*/ 0 h 2700"/>
                <a:gd name="T6" fmla="*/ 0 w 2240"/>
                <a:gd name="T7" fmla="*/ 0 h 2700"/>
                <a:gd name="T8" fmla="*/ 0 w 2240"/>
                <a:gd name="T9" fmla="*/ 0 h 2700"/>
                <a:gd name="T10" fmla="*/ 0 w 2240"/>
                <a:gd name="T11" fmla="*/ 0 h 2700"/>
                <a:gd name="T12" fmla="*/ 0 w 2240"/>
                <a:gd name="T13" fmla="*/ 0 h 2700"/>
                <a:gd name="T14" fmla="*/ 0 w 2240"/>
                <a:gd name="T15" fmla="*/ 0 h 2700"/>
                <a:gd name="T16" fmla="*/ 0 w 2240"/>
                <a:gd name="T17" fmla="*/ 0 h 2700"/>
                <a:gd name="T18" fmla="*/ 0 w 2240"/>
                <a:gd name="T19" fmla="*/ 0 h 2700"/>
                <a:gd name="T20" fmla="*/ 0 w 2240"/>
                <a:gd name="T21" fmla="*/ 0 h 2700"/>
                <a:gd name="T22" fmla="*/ 0 w 2240"/>
                <a:gd name="T23" fmla="*/ 0 h 2700"/>
                <a:gd name="T24" fmla="*/ 0 w 2240"/>
                <a:gd name="T25" fmla="*/ 0 h 2700"/>
                <a:gd name="T26" fmla="*/ 0 w 2240"/>
                <a:gd name="T27" fmla="*/ 0 h 2700"/>
                <a:gd name="T28" fmla="*/ 0 w 2240"/>
                <a:gd name="T29" fmla="*/ 0 h 27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240" h="2700">
                  <a:moveTo>
                    <a:pt x="1427" y="0"/>
                  </a:moveTo>
                  <a:cubicBezTo>
                    <a:pt x="2240" y="0"/>
                    <a:pt x="2240" y="0"/>
                    <a:pt x="2240" y="0"/>
                  </a:cubicBezTo>
                  <a:cubicBezTo>
                    <a:pt x="2240" y="0"/>
                    <a:pt x="2068" y="95"/>
                    <a:pt x="2068" y="237"/>
                  </a:cubicBezTo>
                  <a:cubicBezTo>
                    <a:pt x="2068" y="238"/>
                    <a:pt x="2067" y="1838"/>
                    <a:pt x="2067" y="1838"/>
                  </a:cubicBezTo>
                  <a:cubicBezTo>
                    <a:pt x="2067" y="2494"/>
                    <a:pt x="1501" y="2700"/>
                    <a:pt x="1122" y="2700"/>
                  </a:cubicBezTo>
                  <a:cubicBezTo>
                    <a:pt x="750" y="2700"/>
                    <a:pt x="166" y="2491"/>
                    <a:pt x="166" y="1838"/>
                  </a:cubicBezTo>
                  <a:cubicBezTo>
                    <a:pt x="166" y="237"/>
                    <a:pt x="166" y="237"/>
                    <a:pt x="166" y="237"/>
                  </a:cubicBezTo>
                  <a:cubicBezTo>
                    <a:pt x="166" y="94"/>
                    <a:pt x="0" y="0"/>
                    <a:pt x="0" y="0"/>
                  </a:cubicBezTo>
                  <a:cubicBezTo>
                    <a:pt x="821" y="0"/>
                    <a:pt x="821" y="0"/>
                    <a:pt x="821" y="0"/>
                  </a:cubicBezTo>
                  <a:cubicBezTo>
                    <a:pt x="821" y="0"/>
                    <a:pt x="631" y="94"/>
                    <a:pt x="631" y="237"/>
                  </a:cubicBezTo>
                  <a:cubicBezTo>
                    <a:pt x="630" y="1838"/>
                    <a:pt x="630" y="1838"/>
                    <a:pt x="630" y="1838"/>
                  </a:cubicBezTo>
                  <a:cubicBezTo>
                    <a:pt x="630" y="2178"/>
                    <a:pt x="856" y="2412"/>
                    <a:pt x="1122" y="2413"/>
                  </a:cubicBezTo>
                  <a:cubicBezTo>
                    <a:pt x="1388" y="2414"/>
                    <a:pt x="1602" y="2174"/>
                    <a:pt x="1602" y="1838"/>
                  </a:cubicBezTo>
                  <a:cubicBezTo>
                    <a:pt x="1603" y="237"/>
                    <a:pt x="1603" y="237"/>
                    <a:pt x="1603" y="237"/>
                  </a:cubicBezTo>
                  <a:cubicBezTo>
                    <a:pt x="1603" y="94"/>
                    <a:pt x="1427" y="0"/>
                    <a:pt x="1427"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6" name="Freeform 81"/>
            <p:cNvSpPr>
              <a:spLocks/>
            </p:cNvSpPr>
            <p:nvPr userDrawn="1"/>
          </p:nvSpPr>
          <p:spPr bwMode="gray">
            <a:xfrm>
              <a:off x="5333" y="324"/>
              <a:ext cx="95" cy="154"/>
            </a:xfrm>
            <a:custGeom>
              <a:avLst/>
              <a:gdLst>
                <a:gd name="T0" fmla="*/ 0 w 1707"/>
                <a:gd name="T1" fmla="*/ 0 h 2755"/>
                <a:gd name="T2" fmla="*/ 0 w 1707"/>
                <a:gd name="T3" fmla="*/ 0 h 2755"/>
                <a:gd name="T4" fmla="*/ 0 w 1707"/>
                <a:gd name="T5" fmla="*/ 0 h 2755"/>
                <a:gd name="T6" fmla="*/ 0 w 1707"/>
                <a:gd name="T7" fmla="*/ 0 h 2755"/>
                <a:gd name="T8" fmla="*/ 0 w 1707"/>
                <a:gd name="T9" fmla="*/ 0 h 2755"/>
                <a:gd name="T10" fmla="*/ 0 w 1707"/>
                <a:gd name="T11" fmla="*/ 0 h 2755"/>
                <a:gd name="T12" fmla="*/ 0 w 1707"/>
                <a:gd name="T13" fmla="*/ 0 h 2755"/>
                <a:gd name="T14" fmla="*/ 0 w 1707"/>
                <a:gd name="T15" fmla="*/ 0 h 2755"/>
                <a:gd name="T16" fmla="*/ 0 w 1707"/>
                <a:gd name="T17" fmla="*/ 0 h 2755"/>
                <a:gd name="T18" fmla="*/ 0 w 1707"/>
                <a:gd name="T19" fmla="*/ 0 h 2755"/>
                <a:gd name="T20" fmla="*/ 0 w 1707"/>
                <a:gd name="T21" fmla="*/ 0 h 2755"/>
                <a:gd name="T22" fmla="*/ 0 w 1707"/>
                <a:gd name="T23" fmla="*/ 0 h 2755"/>
                <a:gd name="T24" fmla="*/ 0 w 1707"/>
                <a:gd name="T25" fmla="*/ 0 h 2755"/>
                <a:gd name="T26" fmla="*/ 0 w 1707"/>
                <a:gd name="T27" fmla="*/ 0 h 275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707" h="2755">
                  <a:moveTo>
                    <a:pt x="1467" y="479"/>
                  </a:moveTo>
                  <a:cubicBezTo>
                    <a:pt x="1467" y="479"/>
                    <a:pt x="1352" y="277"/>
                    <a:pt x="1019" y="276"/>
                  </a:cubicBezTo>
                  <a:cubicBezTo>
                    <a:pt x="686" y="275"/>
                    <a:pt x="505" y="450"/>
                    <a:pt x="504" y="677"/>
                  </a:cubicBezTo>
                  <a:cubicBezTo>
                    <a:pt x="503" y="934"/>
                    <a:pt x="696" y="1031"/>
                    <a:pt x="995" y="1174"/>
                  </a:cubicBezTo>
                  <a:cubicBezTo>
                    <a:pt x="1279" y="1311"/>
                    <a:pt x="1707" y="1499"/>
                    <a:pt x="1705" y="1974"/>
                  </a:cubicBezTo>
                  <a:cubicBezTo>
                    <a:pt x="1704" y="2399"/>
                    <a:pt x="1327" y="2755"/>
                    <a:pt x="651" y="2755"/>
                  </a:cubicBezTo>
                  <a:cubicBezTo>
                    <a:pt x="442" y="2754"/>
                    <a:pt x="155" y="2686"/>
                    <a:pt x="155" y="2686"/>
                  </a:cubicBezTo>
                  <a:cubicBezTo>
                    <a:pt x="0" y="2177"/>
                    <a:pt x="0" y="2177"/>
                    <a:pt x="0" y="2177"/>
                  </a:cubicBezTo>
                  <a:cubicBezTo>
                    <a:pt x="143" y="2316"/>
                    <a:pt x="397" y="2466"/>
                    <a:pt x="658" y="2466"/>
                  </a:cubicBezTo>
                  <a:cubicBezTo>
                    <a:pt x="929" y="2466"/>
                    <a:pt x="1252" y="2298"/>
                    <a:pt x="1252" y="2030"/>
                  </a:cubicBezTo>
                  <a:cubicBezTo>
                    <a:pt x="1252" y="1512"/>
                    <a:pt x="46" y="1598"/>
                    <a:pt x="46" y="731"/>
                  </a:cubicBezTo>
                  <a:cubicBezTo>
                    <a:pt x="46" y="433"/>
                    <a:pt x="254" y="0"/>
                    <a:pt x="973" y="0"/>
                  </a:cubicBezTo>
                  <a:cubicBezTo>
                    <a:pt x="1207" y="0"/>
                    <a:pt x="1467" y="69"/>
                    <a:pt x="1467" y="69"/>
                  </a:cubicBezTo>
                  <a:lnTo>
                    <a:pt x="1467" y="47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647173" name="Rectangle 5"/>
          <p:cNvSpPr>
            <a:spLocks noGrp="1" noChangeArrowheads="1"/>
          </p:cNvSpPr>
          <p:nvPr>
            <p:ph type="subTitle" idx="1"/>
          </p:nvPr>
        </p:nvSpPr>
        <p:spPr>
          <a:xfrm>
            <a:off x="350843" y="4572000"/>
            <a:ext cx="8580041" cy="1784350"/>
          </a:xfrm>
        </p:spPr>
        <p:txBody>
          <a:bodyPr/>
          <a:lstStyle>
            <a:lvl1pPr marL="0" indent="0">
              <a:lnSpc>
                <a:spcPct val="100000"/>
              </a:lnSpc>
              <a:spcBef>
                <a:spcPct val="0"/>
              </a:spcBef>
              <a:spcAft>
                <a:spcPct val="0"/>
              </a:spcAft>
              <a:buFont typeface="Wingdings" pitchFamily="2" charset="2"/>
              <a:buNone/>
              <a:defRPr sz="2900"/>
            </a:lvl1pPr>
          </a:lstStyle>
          <a:p>
            <a:pPr lvl="0"/>
            <a:r>
              <a:rPr lang="ja-JP" altLang="en-US" noProof="0"/>
              <a:t>マスタ サブタイトルの書式設定</a:t>
            </a:r>
          </a:p>
        </p:txBody>
      </p:sp>
      <p:sp>
        <p:nvSpPr>
          <p:cNvPr id="647174" name="Rectangle 6"/>
          <p:cNvSpPr>
            <a:spLocks noGrp="1" noChangeArrowheads="1"/>
          </p:cNvSpPr>
          <p:nvPr>
            <p:ph type="ctrTitle"/>
          </p:nvPr>
        </p:nvSpPr>
        <p:spPr>
          <a:xfrm>
            <a:off x="350843" y="1738313"/>
            <a:ext cx="8580041" cy="2360612"/>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sz="4600">
                <a:solidFill>
                  <a:srgbClr val="FFFFFF"/>
                </a:solidFill>
              </a:defRPr>
            </a:lvl1pPr>
          </a:lstStyle>
          <a:p>
            <a:pPr lvl="0"/>
            <a:br>
              <a:rPr lang="en-US" altLang="ja-JP" noProof="0"/>
            </a:br>
            <a:r>
              <a:rPr lang="ja-JP" altLang="en-US" noProof="0"/>
              <a:t>マスタ タイトルの書式設定</a:t>
            </a:r>
            <a:endParaRPr lang="de-DE" altLang="ja-JP" noProof="0"/>
          </a:p>
        </p:txBody>
      </p:sp>
      <p:sp>
        <p:nvSpPr>
          <p:cNvPr id="37" name="Rectangle 47"/>
          <p:cNvSpPr>
            <a:spLocks noGrp="1" noChangeArrowheads="1"/>
          </p:cNvSpPr>
          <p:nvPr>
            <p:ph type="ftr" sz="quarter" idx="10"/>
          </p:nvPr>
        </p:nvSpPr>
        <p:spPr>
          <a:xfrm>
            <a:off x="5346701" y="6651625"/>
            <a:ext cx="4357688" cy="203200"/>
          </a:xfrm>
          <a:prstGeom prst="rect">
            <a:avLst/>
          </a:prstGeom>
        </p:spPr>
        <p:txBody>
          <a:bodyPr/>
          <a:lstStyle>
            <a:lvl1pPr>
              <a:defRPr/>
            </a:lvl1pPr>
          </a:lstStyle>
          <a:p>
            <a:pPr>
              <a:defRPr/>
            </a:pPr>
            <a:r>
              <a:rPr lang="en-US" altLang="ja-JP"/>
              <a:t>Copyright 2017 FUJITSU NETWORK SOLUTIONS LIMITED</a:t>
            </a:r>
            <a:endParaRPr lang="de-DE" altLang="ja-JP"/>
          </a:p>
        </p:txBody>
      </p:sp>
    </p:spTree>
    <p:extLst>
      <p:ext uri="{BB962C8B-B14F-4D97-AF65-F5344CB8AC3E}">
        <p14:creationId xmlns:p14="http://schemas.microsoft.com/office/powerpoint/2010/main" val="4139621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13"/>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9A99A3B-6211-4D28-B131-2DEE8E7AC1DD}" type="datetimeFigureOut">
              <a:rPr kumimoji="1" lang="ja-JP" altLang="en-US" smtClean="0"/>
              <a:t>2019/3/26</a:t>
            </a:fld>
            <a:endParaRPr kumimoji="1" lang="ja-JP" altLang="en-US"/>
          </a:p>
        </p:txBody>
      </p:sp>
      <p:sp>
        <p:nvSpPr>
          <p:cNvPr id="5" name="フッター プレースホルダー 4"/>
          <p:cNvSpPr>
            <a:spLocks noGrp="1"/>
          </p:cNvSpPr>
          <p:nvPr>
            <p:ph type="ftr" sz="quarter" idx="11"/>
          </p:nvPr>
        </p:nvSpPr>
        <p:spPr/>
        <p:txBody>
          <a:bodyPr/>
          <a:lstStyle/>
          <a:p>
            <a:pPr>
              <a:defRPr/>
            </a:pPr>
            <a:r>
              <a:rPr lang="en-US" altLang="ja-JP"/>
              <a:t>Copyright 2017 FUJITSU NETWORK SOLUTIONS LIMITED</a:t>
            </a:r>
            <a:endParaRPr lang="de-DE" altLang="ja-JP"/>
          </a:p>
        </p:txBody>
      </p:sp>
      <p:sp>
        <p:nvSpPr>
          <p:cNvPr id="6" name="スライド番号プレースホルダー 5"/>
          <p:cNvSpPr>
            <a:spLocks noGrp="1"/>
          </p:cNvSpPr>
          <p:nvPr>
            <p:ph type="sldNum" sz="quarter" idx="12"/>
          </p:nvPr>
        </p:nvSpPr>
        <p:spPr/>
        <p:txBody>
          <a:bodyPr/>
          <a:lstStyle/>
          <a:p>
            <a:pPr>
              <a:defRPr/>
            </a:pPr>
            <a:fld id="{7C1ECD26-DF70-47F5-9B6C-AEA6D98CF98D}" type="slidenum">
              <a:rPr lang="de-DE" altLang="ja-JP" smtClean="0"/>
              <a:pPr>
                <a:defRPr/>
              </a:pPr>
              <a:t>‹#›</a:t>
            </a:fld>
            <a:endParaRPr lang="de-DE" altLang="ja-JP"/>
          </a:p>
        </p:txBody>
      </p:sp>
    </p:spTree>
    <p:extLst>
      <p:ext uri="{BB962C8B-B14F-4D97-AF65-F5344CB8AC3E}">
        <p14:creationId xmlns:p14="http://schemas.microsoft.com/office/powerpoint/2010/main" val="2969930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9A99A3B-6211-4D28-B131-2DEE8E7AC1DD}" type="datetimeFigureOut">
              <a:rPr kumimoji="1" lang="ja-JP" altLang="en-US" smtClean="0"/>
              <a:t>2019/3/26</a:t>
            </a:fld>
            <a:endParaRPr kumimoji="1" lang="ja-JP" altLang="en-US"/>
          </a:p>
        </p:txBody>
      </p:sp>
      <p:sp>
        <p:nvSpPr>
          <p:cNvPr id="6" name="フッター プレースホルダー 5"/>
          <p:cNvSpPr>
            <a:spLocks noGrp="1"/>
          </p:cNvSpPr>
          <p:nvPr>
            <p:ph type="ftr" sz="quarter" idx="11"/>
          </p:nvPr>
        </p:nvSpPr>
        <p:spPr/>
        <p:txBody>
          <a:bodyPr/>
          <a:lstStyle/>
          <a:p>
            <a:pPr>
              <a:defRPr/>
            </a:pPr>
            <a:r>
              <a:rPr lang="en-US" altLang="ja-JP"/>
              <a:t>Copyright 2017 FUJITSU NETWORK SOLUTIONS LIMITED</a:t>
            </a:r>
            <a:endParaRPr lang="de-DE" altLang="ja-JP"/>
          </a:p>
        </p:txBody>
      </p:sp>
      <p:sp>
        <p:nvSpPr>
          <p:cNvPr id="7" name="スライド番号プレースホルダー 6"/>
          <p:cNvSpPr>
            <a:spLocks noGrp="1"/>
          </p:cNvSpPr>
          <p:nvPr>
            <p:ph type="sldNum" sz="quarter" idx="12"/>
          </p:nvPr>
        </p:nvSpPr>
        <p:spPr/>
        <p:txBody>
          <a:bodyPr/>
          <a:lstStyle/>
          <a:p>
            <a:pPr>
              <a:defRPr/>
            </a:pPr>
            <a:fld id="{280464C0-0B3E-42FB-ADE4-54DC73F7C3AF}" type="slidenum">
              <a:rPr lang="de-DE" altLang="ja-JP" smtClean="0"/>
              <a:pPr>
                <a:defRPr/>
              </a:pPr>
              <a:t>‹#›</a:t>
            </a:fld>
            <a:endParaRPr lang="de-DE" altLang="ja-JP"/>
          </a:p>
        </p:txBody>
      </p:sp>
    </p:spTree>
    <p:extLst>
      <p:ext uri="{BB962C8B-B14F-4D97-AF65-F5344CB8AC3E}">
        <p14:creationId xmlns:p14="http://schemas.microsoft.com/office/powerpoint/2010/main" val="39797157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9A99A3B-6211-4D28-B131-2DEE8E7AC1DD}" type="datetimeFigureOut">
              <a:rPr kumimoji="1" lang="ja-JP" altLang="en-US" smtClean="0"/>
              <a:t>2019/3/26</a:t>
            </a:fld>
            <a:endParaRPr kumimoji="1" lang="ja-JP" altLang="en-US"/>
          </a:p>
        </p:txBody>
      </p:sp>
      <p:sp>
        <p:nvSpPr>
          <p:cNvPr id="8" name="フッター プレースホルダー 7"/>
          <p:cNvSpPr>
            <a:spLocks noGrp="1"/>
          </p:cNvSpPr>
          <p:nvPr>
            <p:ph type="ftr" sz="quarter" idx="11"/>
          </p:nvPr>
        </p:nvSpPr>
        <p:spPr/>
        <p:txBody>
          <a:bodyPr/>
          <a:lstStyle/>
          <a:p>
            <a:pPr>
              <a:defRPr/>
            </a:pPr>
            <a:r>
              <a:rPr lang="en-US" altLang="ja-JP"/>
              <a:t>Copyright 2017 FUJITSU NETWORK SOLUTIONS LIMITED</a:t>
            </a:r>
            <a:endParaRPr lang="de-DE" altLang="ja-JP"/>
          </a:p>
        </p:txBody>
      </p:sp>
      <p:sp>
        <p:nvSpPr>
          <p:cNvPr id="9" name="スライド番号プレースホルダー 8"/>
          <p:cNvSpPr>
            <a:spLocks noGrp="1"/>
          </p:cNvSpPr>
          <p:nvPr>
            <p:ph type="sldNum" sz="quarter" idx="12"/>
          </p:nvPr>
        </p:nvSpPr>
        <p:spPr/>
        <p:txBody>
          <a:bodyPr/>
          <a:lstStyle/>
          <a:p>
            <a:pPr>
              <a:defRPr/>
            </a:pPr>
            <a:fld id="{1E691B65-7662-4A0E-B4FA-D1AA29930794}" type="slidenum">
              <a:rPr lang="de-DE" altLang="ja-JP" smtClean="0"/>
              <a:pPr>
                <a:defRPr/>
              </a:pPr>
              <a:t>‹#›</a:t>
            </a:fld>
            <a:endParaRPr lang="de-DE" altLang="ja-JP"/>
          </a:p>
        </p:txBody>
      </p:sp>
    </p:spTree>
    <p:extLst>
      <p:ext uri="{BB962C8B-B14F-4D97-AF65-F5344CB8AC3E}">
        <p14:creationId xmlns:p14="http://schemas.microsoft.com/office/powerpoint/2010/main" val="27303652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9A99A3B-6211-4D28-B131-2DEE8E7AC1DD}" type="datetimeFigureOut">
              <a:rPr kumimoji="1" lang="ja-JP" altLang="en-US" smtClean="0"/>
              <a:t>2019/3/26</a:t>
            </a:fld>
            <a:endParaRPr kumimoji="1" lang="ja-JP" altLang="en-US"/>
          </a:p>
        </p:txBody>
      </p:sp>
      <p:sp>
        <p:nvSpPr>
          <p:cNvPr id="4" name="フッター プレースホルダー 3"/>
          <p:cNvSpPr>
            <a:spLocks noGrp="1"/>
          </p:cNvSpPr>
          <p:nvPr>
            <p:ph type="ftr" sz="quarter" idx="11"/>
          </p:nvPr>
        </p:nvSpPr>
        <p:spPr/>
        <p:txBody>
          <a:bodyPr/>
          <a:lstStyle/>
          <a:p>
            <a:pPr>
              <a:defRPr/>
            </a:pPr>
            <a:r>
              <a:rPr lang="en-US" altLang="ja-JP"/>
              <a:t>Copyright 2017 FUJITSU NETWORK SOLUTIONS LIMITED</a:t>
            </a:r>
            <a:endParaRPr lang="de-DE" altLang="ja-JP"/>
          </a:p>
        </p:txBody>
      </p:sp>
      <p:sp>
        <p:nvSpPr>
          <p:cNvPr id="5" name="スライド番号プレースホルダー 4"/>
          <p:cNvSpPr>
            <a:spLocks noGrp="1"/>
          </p:cNvSpPr>
          <p:nvPr>
            <p:ph type="sldNum" sz="quarter" idx="12"/>
          </p:nvPr>
        </p:nvSpPr>
        <p:spPr/>
        <p:txBody>
          <a:bodyPr/>
          <a:lstStyle/>
          <a:p>
            <a:pPr>
              <a:defRPr/>
            </a:pPr>
            <a:fld id="{8226761C-CD5F-4AD3-92D7-1E50574D1659}" type="slidenum">
              <a:rPr lang="de-DE" altLang="ja-JP" smtClean="0"/>
              <a:pPr>
                <a:defRPr/>
              </a:pPr>
              <a:t>‹#›</a:t>
            </a:fld>
            <a:endParaRPr lang="de-DE" altLang="ja-JP"/>
          </a:p>
        </p:txBody>
      </p:sp>
    </p:spTree>
    <p:extLst>
      <p:ext uri="{BB962C8B-B14F-4D97-AF65-F5344CB8AC3E}">
        <p14:creationId xmlns:p14="http://schemas.microsoft.com/office/powerpoint/2010/main" val="10810741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9A99A3B-6211-4D28-B131-2DEE8E7AC1DD}" type="datetimeFigureOut">
              <a:rPr kumimoji="1" lang="ja-JP" altLang="en-US" smtClean="0"/>
              <a:t>2019/3/26</a:t>
            </a:fld>
            <a:endParaRPr kumimoji="1" lang="ja-JP" altLang="en-US"/>
          </a:p>
        </p:txBody>
      </p:sp>
      <p:sp>
        <p:nvSpPr>
          <p:cNvPr id="3" name="フッター プレースホルダー 2"/>
          <p:cNvSpPr>
            <a:spLocks noGrp="1"/>
          </p:cNvSpPr>
          <p:nvPr>
            <p:ph type="ftr" sz="quarter" idx="11"/>
          </p:nvPr>
        </p:nvSpPr>
        <p:spPr/>
        <p:txBody>
          <a:bodyPr/>
          <a:lstStyle/>
          <a:p>
            <a:pPr>
              <a:defRPr/>
            </a:pPr>
            <a:r>
              <a:rPr lang="en-US" altLang="ja-JP"/>
              <a:t>Copyright 2017 FUJITSU NETWORK SOLUTIONS LIMITED</a:t>
            </a:r>
            <a:endParaRPr lang="de-DE" altLang="ja-JP"/>
          </a:p>
        </p:txBody>
      </p:sp>
      <p:sp>
        <p:nvSpPr>
          <p:cNvPr id="4" name="スライド番号プレースホルダー 3"/>
          <p:cNvSpPr>
            <a:spLocks noGrp="1"/>
          </p:cNvSpPr>
          <p:nvPr>
            <p:ph type="sldNum" sz="quarter" idx="12"/>
          </p:nvPr>
        </p:nvSpPr>
        <p:spPr/>
        <p:txBody>
          <a:bodyPr/>
          <a:lstStyle/>
          <a:p>
            <a:pPr>
              <a:defRPr/>
            </a:pPr>
            <a:fld id="{E7AE8038-D33F-4345-BFF0-1070C0BA0B0E}" type="slidenum">
              <a:rPr lang="de-DE" altLang="ja-JP" smtClean="0"/>
              <a:pPr>
                <a:defRPr/>
              </a:pPr>
              <a:t>‹#›</a:t>
            </a:fld>
            <a:endParaRPr lang="de-DE" altLang="ja-JP"/>
          </a:p>
        </p:txBody>
      </p:sp>
    </p:spTree>
    <p:extLst>
      <p:ext uri="{BB962C8B-B14F-4D97-AF65-F5344CB8AC3E}">
        <p14:creationId xmlns:p14="http://schemas.microsoft.com/office/powerpoint/2010/main" val="12083291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2" y="27306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3/26/2019</a:t>
            </a:fld>
            <a:endParaRPr lang="en-US"/>
          </a:p>
        </p:txBody>
      </p:sp>
      <p:sp>
        <p:nvSpPr>
          <p:cNvPr id="6" name="フッター プレースホルダー 5"/>
          <p:cNvSpPr>
            <a:spLocks noGrp="1"/>
          </p:cNvSpPr>
          <p:nvPr>
            <p:ph type="ftr" sz="quarter" idx="11"/>
          </p:nvPr>
        </p:nvSpPr>
        <p:spPr/>
        <p:txBody>
          <a:bodyPr/>
          <a:lstStyle/>
          <a:p>
            <a:pPr>
              <a:defRPr/>
            </a:pPr>
            <a:r>
              <a:rPr lang="en-US" altLang="ja-JP"/>
              <a:t>Copyright 2017 FUJITSU NETWORK SOLUTIONS LIMITED</a:t>
            </a:r>
            <a:endParaRPr lang="de-DE" altLang="ja-JP"/>
          </a:p>
        </p:txBody>
      </p:sp>
      <p:sp>
        <p:nvSpPr>
          <p:cNvPr id="7" name="スライド番号プレースホルダー 6"/>
          <p:cNvSpPr>
            <a:spLocks noGrp="1"/>
          </p:cNvSpPr>
          <p:nvPr>
            <p:ph type="sldNum" sz="quarter" idx="12"/>
          </p:nvPr>
        </p:nvSpPr>
        <p:spPr/>
        <p:txBody>
          <a:bodyPr/>
          <a:lstStyle/>
          <a:p>
            <a:pPr>
              <a:defRPr/>
            </a:pPr>
            <a:fld id="{1A60D4EF-8761-423E-ABD8-26616F55E245}" type="slidenum">
              <a:rPr lang="de-DE" altLang="ja-JP" smtClean="0"/>
              <a:pPr>
                <a:defRPr/>
              </a:pPr>
              <a:t>‹#›</a:t>
            </a:fld>
            <a:endParaRPr lang="de-DE" altLang="ja-JP"/>
          </a:p>
        </p:txBody>
      </p:sp>
    </p:spTree>
    <p:extLst>
      <p:ext uri="{BB962C8B-B14F-4D97-AF65-F5344CB8AC3E}">
        <p14:creationId xmlns:p14="http://schemas.microsoft.com/office/powerpoint/2010/main" val="627330720"/>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3/26/2019</a:t>
            </a:fld>
            <a:endParaRPr lang="en-US"/>
          </a:p>
        </p:txBody>
      </p:sp>
      <p:sp>
        <p:nvSpPr>
          <p:cNvPr id="6" name="フッター プレースホルダー 5"/>
          <p:cNvSpPr>
            <a:spLocks noGrp="1"/>
          </p:cNvSpPr>
          <p:nvPr>
            <p:ph type="ftr" sz="quarter" idx="11"/>
          </p:nvPr>
        </p:nvSpPr>
        <p:spPr/>
        <p:txBody>
          <a:bodyPr/>
          <a:lstStyle/>
          <a:p>
            <a:pPr>
              <a:defRPr/>
            </a:pPr>
            <a:r>
              <a:rPr lang="en-US" altLang="ja-JP"/>
              <a:t>Copyright 2017 FUJITSU NETWORK SOLUTIONS LIMITED</a:t>
            </a:r>
            <a:endParaRPr lang="de-DE" altLang="ja-JP"/>
          </a:p>
        </p:txBody>
      </p:sp>
      <p:sp>
        <p:nvSpPr>
          <p:cNvPr id="7" name="スライド番号プレースホルダー 6"/>
          <p:cNvSpPr>
            <a:spLocks noGrp="1"/>
          </p:cNvSpPr>
          <p:nvPr>
            <p:ph type="sldNum" sz="quarter" idx="12"/>
          </p:nvPr>
        </p:nvSpPr>
        <p:spPr/>
        <p:txBody>
          <a:bodyPr/>
          <a:lstStyle/>
          <a:p>
            <a:pPr>
              <a:defRPr/>
            </a:pPr>
            <a:fld id="{1A60D4EF-8761-423E-ABD8-26616F55E245}" type="slidenum">
              <a:rPr lang="de-DE" altLang="ja-JP" smtClean="0"/>
              <a:pPr>
                <a:defRPr/>
              </a:pPr>
              <a:t>‹#›</a:t>
            </a:fld>
            <a:endParaRPr lang="de-DE" altLang="ja-JP"/>
          </a:p>
        </p:txBody>
      </p:sp>
    </p:spTree>
    <p:extLst>
      <p:ext uri="{BB962C8B-B14F-4D97-AF65-F5344CB8AC3E}">
        <p14:creationId xmlns:p14="http://schemas.microsoft.com/office/powerpoint/2010/main" val="2994946254"/>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3/26/2019</a:t>
            </a:fld>
            <a:endParaRPr lang="en-US"/>
          </a:p>
        </p:txBody>
      </p:sp>
      <p:sp>
        <p:nvSpPr>
          <p:cNvPr id="5" name="フッター プレースホルダー 4"/>
          <p:cNvSpPr>
            <a:spLocks noGrp="1"/>
          </p:cNvSpPr>
          <p:nvPr>
            <p:ph type="ftr" sz="quarter" idx="11"/>
          </p:nvPr>
        </p:nvSpPr>
        <p:spPr/>
        <p:txBody>
          <a:bodyPr/>
          <a:lstStyle/>
          <a:p>
            <a:pPr>
              <a:defRPr/>
            </a:pPr>
            <a:r>
              <a:rPr lang="en-US" altLang="ja-JP"/>
              <a:t>Copyright 2017 FUJITSU NETWORK SOLUTIONS LIMITED</a:t>
            </a:r>
            <a:endParaRPr lang="de-DE" altLang="ja-JP"/>
          </a:p>
        </p:txBody>
      </p:sp>
      <p:sp>
        <p:nvSpPr>
          <p:cNvPr id="6" name="スライド番号プレースホルダー 5"/>
          <p:cNvSpPr>
            <a:spLocks noGrp="1"/>
          </p:cNvSpPr>
          <p:nvPr>
            <p:ph type="sldNum" sz="quarter" idx="12"/>
          </p:nvPr>
        </p:nvSpPr>
        <p:spPr/>
        <p:txBody>
          <a:bodyPr/>
          <a:lstStyle/>
          <a:p>
            <a:pPr>
              <a:defRPr/>
            </a:pPr>
            <a:fld id="{1A60D4EF-8761-423E-ABD8-26616F55E245}" type="slidenum">
              <a:rPr lang="de-DE" altLang="ja-JP" smtClean="0"/>
              <a:pPr>
                <a:defRPr/>
              </a:pPr>
              <a:t>‹#›</a:t>
            </a:fld>
            <a:endParaRPr lang="de-DE" altLang="ja-JP"/>
          </a:p>
        </p:txBody>
      </p:sp>
    </p:spTree>
    <p:extLst>
      <p:ext uri="{BB962C8B-B14F-4D97-AF65-F5344CB8AC3E}">
        <p14:creationId xmlns:p14="http://schemas.microsoft.com/office/powerpoint/2010/main" val="53766388"/>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51"/>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51"/>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3/26/2019</a:t>
            </a:fld>
            <a:endParaRPr lang="en-US"/>
          </a:p>
        </p:txBody>
      </p:sp>
      <p:sp>
        <p:nvSpPr>
          <p:cNvPr id="5" name="フッター プレースホルダー 4"/>
          <p:cNvSpPr>
            <a:spLocks noGrp="1"/>
          </p:cNvSpPr>
          <p:nvPr>
            <p:ph type="ftr" sz="quarter" idx="11"/>
          </p:nvPr>
        </p:nvSpPr>
        <p:spPr/>
        <p:txBody>
          <a:bodyPr/>
          <a:lstStyle/>
          <a:p>
            <a:pPr>
              <a:defRPr/>
            </a:pPr>
            <a:r>
              <a:rPr lang="en-US" altLang="ja-JP"/>
              <a:t>Copyright 2017 FUJITSU NETWORK SOLUTIONS LIMITED</a:t>
            </a:r>
            <a:endParaRPr lang="de-DE" altLang="ja-JP"/>
          </a:p>
        </p:txBody>
      </p:sp>
      <p:sp>
        <p:nvSpPr>
          <p:cNvPr id="6" name="スライド番号プレースホルダー 5"/>
          <p:cNvSpPr>
            <a:spLocks noGrp="1"/>
          </p:cNvSpPr>
          <p:nvPr>
            <p:ph type="sldNum" sz="quarter" idx="12"/>
          </p:nvPr>
        </p:nvSpPr>
        <p:spPr/>
        <p:txBody>
          <a:bodyPr/>
          <a:lstStyle/>
          <a:p>
            <a:pPr>
              <a:defRPr/>
            </a:pPr>
            <a:fld id="{1A60D4EF-8761-423E-ABD8-26616F55E245}" type="slidenum">
              <a:rPr lang="de-DE" altLang="ja-JP" smtClean="0"/>
              <a:pPr>
                <a:defRPr/>
              </a:pPr>
              <a:t>‹#›</a:t>
            </a:fld>
            <a:endParaRPr lang="de-DE" altLang="ja-JP"/>
          </a:p>
        </p:txBody>
      </p:sp>
    </p:spTree>
    <p:extLst>
      <p:ext uri="{BB962C8B-B14F-4D97-AF65-F5344CB8AC3E}">
        <p14:creationId xmlns:p14="http://schemas.microsoft.com/office/powerpoint/2010/main" val="3216745815"/>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9"/>
          <p:cNvSpPr>
            <a:spLocks noGrp="1" noChangeArrowheads="1"/>
          </p:cNvSpPr>
          <p:nvPr>
            <p:ph type="sldNum" sz="quarter" idx="10"/>
          </p:nvPr>
        </p:nvSpPr>
        <p:spPr>
          <a:ln/>
        </p:spPr>
        <p:txBody>
          <a:bodyPr/>
          <a:lstStyle>
            <a:lvl1pPr>
              <a:defRPr/>
            </a:lvl1pPr>
          </a:lstStyle>
          <a:p>
            <a:pPr>
              <a:defRPr/>
            </a:pPr>
            <a:fld id="{D30715C0-18A9-4690-81B0-83E027372200}" type="slidenum">
              <a:rPr lang="de-DE" altLang="ja-JP"/>
              <a:pPr>
                <a:defRPr/>
              </a:pPr>
              <a:t>‹#›</a:t>
            </a:fld>
            <a:endParaRPr lang="de-DE" altLang="ja-JP"/>
          </a:p>
        </p:txBody>
      </p:sp>
      <p:sp>
        <p:nvSpPr>
          <p:cNvPr id="5" name="Rectangle 30"/>
          <p:cNvSpPr>
            <a:spLocks noGrp="1" noChangeArrowheads="1"/>
          </p:cNvSpPr>
          <p:nvPr>
            <p:ph type="ftr" sz="quarter" idx="11"/>
          </p:nvPr>
        </p:nvSpPr>
        <p:spPr>
          <a:xfrm>
            <a:off x="5346701" y="6651625"/>
            <a:ext cx="4357688" cy="203200"/>
          </a:xfrm>
          <a:prstGeom prst="rect">
            <a:avLst/>
          </a:prstGeom>
          <a:ln/>
        </p:spPr>
        <p:txBody>
          <a:bodyPr/>
          <a:lstStyle>
            <a:lvl1pPr>
              <a:defRPr/>
            </a:lvl1pPr>
          </a:lstStyle>
          <a:p>
            <a:pPr>
              <a:defRPr/>
            </a:pPr>
            <a:r>
              <a:rPr lang="en-US" altLang="ja-JP"/>
              <a:t>Copyright 2017 FUJITSU NETWORK SOLUTIONS LIMITED</a:t>
            </a:r>
            <a:endParaRPr lang="de-DE" altLang="ja-JP"/>
          </a:p>
        </p:txBody>
      </p:sp>
    </p:spTree>
    <p:extLst>
      <p:ext uri="{BB962C8B-B14F-4D97-AF65-F5344CB8AC3E}">
        <p14:creationId xmlns:p14="http://schemas.microsoft.com/office/powerpoint/2010/main" val="3273908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5" y="4406913"/>
            <a:ext cx="8420100" cy="1362075"/>
          </a:xfrm>
        </p:spPr>
        <p:txBody>
          <a:bodyPr anchor="t"/>
          <a:lstStyle>
            <a:lvl1pPr algn="l">
              <a:defRPr sz="42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505" y="2906722"/>
            <a:ext cx="8420100" cy="1500187"/>
          </a:xfrm>
        </p:spPr>
        <p:txBody>
          <a:bodyPr anchor="b"/>
          <a:lstStyle>
            <a:lvl1pPr marL="0" indent="0">
              <a:buNone/>
              <a:defRPr sz="2100"/>
            </a:lvl1pPr>
            <a:lvl2pPr marL="478900" indent="0">
              <a:buNone/>
              <a:defRPr sz="1900"/>
            </a:lvl2pPr>
            <a:lvl3pPr marL="957801" indent="0">
              <a:buNone/>
              <a:defRPr sz="1600"/>
            </a:lvl3pPr>
            <a:lvl4pPr marL="1436702" indent="0">
              <a:buNone/>
              <a:defRPr sz="1500"/>
            </a:lvl4pPr>
            <a:lvl5pPr marL="1915602" indent="0">
              <a:buNone/>
              <a:defRPr sz="1500"/>
            </a:lvl5pPr>
            <a:lvl6pPr marL="2394502" indent="0">
              <a:buNone/>
              <a:defRPr sz="1500"/>
            </a:lvl6pPr>
            <a:lvl7pPr marL="2873402" indent="0">
              <a:buNone/>
              <a:defRPr sz="1500"/>
            </a:lvl7pPr>
            <a:lvl8pPr marL="3352303" indent="0">
              <a:buNone/>
              <a:defRPr sz="1500"/>
            </a:lvl8pPr>
            <a:lvl9pPr marL="3831203" indent="0">
              <a:buNone/>
              <a:defRPr sz="1500"/>
            </a:lvl9pPr>
          </a:lstStyle>
          <a:p>
            <a:pPr lvl="0"/>
            <a:r>
              <a:rPr lang="ja-JP" altLang="en-US"/>
              <a:t>マスター テキストの書式設定</a:t>
            </a:r>
          </a:p>
        </p:txBody>
      </p:sp>
      <p:sp>
        <p:nvSpPr>
          <p:cNvPr id="4" name="Rectangle 29"/>
          <p:cNvSpPr>
            <a:spLocks noGrp="1" noChangeArrowheads="1"/>
          </p:cNvSpPr>
          <p:nvPr>
            <p:ph type="sldNum" sz="quarter" idx="10"/>
          </p:nvPr>
        </p:nvSpPr>
        <p:spPr>
          <a:ln/>
        </p:spPr>
        <p:txBody>
          <a:bodyPr/>
          <a:lstStyle>
            <a:lvl1pPr>
              <a:defRPr/>
            </a:lvl1pPr>
          </a:lstStyle>
          <a:p>
            <a:pPr>
              <a:defRPr/>
            </a:pPr>
            <a:fld id="{7C1ECD26-DF70-47F5-9B6C-AEA6D98CF98D}" type="slidenum">
              <a:rPr lang="de-DE" altLang="ja-JP"/>
              <a:pPr>
                <a:defRPr/>
              </a:pPr>
              <a:t>‹#›</a:t>
            </a:fld>
            <a:endParaRPr lang="de-DE" altLang="ja-JP"/>
          </a:p>
        </p:txBody>
      </p:sp>
      <p:sp>
        <p:nvSpPr>
          <p:cNvPr id="5" name="Rectangle 30"/>
          <p:cNvSpPr>
            <a:spLocks noGrp="1" noChangeArrowheads="1"/>
          </p:cNvSpPr>
          <p:nvPr>
            <p:ph type="ftr" sz="quarter" idx="11"/>
          </p:nvPr>
        </p:nvSpPr>
        <p:spPr>
          <a:xfrm>
            <a:off x="5346701" y="6651625"/>
            <a:ext cx="4357688" cy="203200"/>
          </a:xfrm>
          <a:prstGeom prst="rect">
            <a:avLst/>
          </a:prstGeom>
          <a:ln/>
        </p:spPr>
        <p:txBody>
          <a:bodyPr/>
          <a:lstStyle>
            <a:lvl1pPr>
              <a:defRPr/>
            </a:lvl1pPr>
          </a:lstStyle>
          <a:p>
            <a:pPr>
              <a:defRPr/>
            </a:pPr>
            <a:r>
              <a:rPr lang="en-US" altLang="ja-JP"/>
              <a:t>Copyright 2017 FUJITSU NETWORK SOLUTIONS LIMITED</a:t>
            </a:r>
            <a:endParaRPr lang="de-DE" altLang="ja-JP"/>
          </a:p>
        </p:txBody>
      </p:sp>
    </p:spTree>
    <p:extLst>
      <p:ext uri="{BB962C8B-B14F-4D97-AF65-F5344CB8AC3E}">
        <p14:creationId xmlns:p14="http://schemas.microsoft.com/office/powerpoint/2010/main" val="2364008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182304" y="869958"/>
            <a:ext cx="4676114" cy="55927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3512" y="869958"/>
            <a:ext cx="4677833" cy="55927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29"/>
          <p:cNvSpPr>
            <a:spLocks noGrp="1" noChangeArrowheads="1"/>
          </p:cNvSpPr>
          <p:nvPr>
            <p:ph type="sldNum" sz="quarter" idx="10"/>
          </p:nvPr>
        </p:nvSpPr>
        <p:spPr>
          <a:ln/>
        </p:spPr>
        <p:txBody>
          <a:bodyPr/>
          <a:lstStyle>
            <a:lvl1pPr>
              <a:defRPr/>
            </a:lvl1pPr>
          </a:lstStyle>
          <a:p>
            <a:pPr>
              <a:defRPr/>
            </a:pPr>
            <a:fld id="{280464C0-0B3E-42FB-ADE4-54DC73F7C3AF}" type="slidenum">
              <a:rPr lang="de-DE" altLang="ja-JP"/>
              <a:pPr>
                <a:defRPr/>
              </a:pPr>
              <a:t>‹#›</a:t>
            </a:fld>
            <a:endParaRPr lang="de-DE" altLang="ja-JP"/>
          </a:p>
        </p:txBody>
      </p:sp>
      <p:sp>
        <p:nvSpPr>
          <p:cNvPr id="6" name="Rectangle 30"/>
          <p:cNvSpPr>
            <a:spLocks noGrp="1" noChangeArrowheads="1"/>
          </p:cNvSpPr>
          <p:nvPr>
            <p:ph type="ftr" sz="quarter" idx="11"/>
          </p:nvPr>
        </p:nvSpPr>
        <p:spPr>
          <a:xfrm>
            <a:off x="5346701" y="6651625"/>
            <a:ext cx="4357688" cy="203200"/>
          </a:xfrm>
          <a:prstGeom prst="rect">
            <a:avLst/>
          </a:prstGeom>
          <a:ln/>
        </p:spPr>
        <p:txBody>
          <a:bodyPr/>
          <a:lstStyle>
            <a:lvl1pPr>
              <a:defRPr/>
            </a:lvl1pPr>
          </a:lstStyle>
          <a:p>
            <a:pPr>
              <a:defRPr/>
            </a:pPr>
            <a:r>
              <a:rPr lang="en-US" altLang="ja-JP"/>
              <a:t>Copyright 2017 FUJITSU NETWORK SOLUTIONS LIMITED</a:t>
            </a:r>
            <a:endParaRPr lang="de-DE" altLang="ja-JP"/>
          </a:p>
        </p:txBody>
      </p:sp>
    </p:spTree>
    <p:extLst>
      <p:ext uri="{BB962C8B-B14F-4D97-AF65-F5344CB8AC3E}">
        <p14:creationId xmlns:p14="http://schemas.microsoft.com/office/powerpoint/2010/main" val="1050203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1" y="1535114"/>
            <a:ext cx="4376870" cy="639762"/>
          </a:xfrm>
        </p:spPr>
        <p:txBody>
          <a:bodyPr anchor="b"/>
          <a:lstStyle>
            <a:lvl1pPr marL="0" indent="0">
              <a:buNone/>
              <a:defRPr sz="2500" b="1"/>
            </a:lvl1pPr>
            <a:lvl2pPr marL="478900" indent="0">
              <a:buNone/>
              <a:defRPr sz="2100" b="1"/>
            </a:lvl2pPr>
            <a:lvl3pPr marL="957801" indent="0">
              <a:buNone/>
              <a:defRPr sz="1900" b="1"/>
            </a:lvl3pPr>
            <a:lvl4pPr marL="1436702" indent="0">
              <a:buNone/>
              <a:defRPr sz="1600" b="1"/>
            </a:lvl4pPr>
            <a:lvl5pPr marL="1915602" indent="0">
              <a:buNone/>
              <a:defRPr sz="1600" b="1"/>
            </a:lvl5pPr>
            <a:lvl6pPr marL="2394502" indent="0">
              <a:buNone/>
              <a:defRPr sz="1600" b="1"/>
            </a:lvl6pPr>
            <a:lvl7pPr marL="2873402" indent="0">
              <a:buNone/>
              <a:defRPr sz="1600" b="1"/>
            </a:lvl7pPr>
            <a:lvl8pPr marL="3352303" indent="0">
              <a:buNone/>
              <a:defRPr sz="1600" b="1"/>
            </a:lvl8pPr>
            <a:lvl9pPr marL="3831203"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1" y="2174876"/>
            <a:ext cx="437687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115" y="1535114"/>
            <a:ext cx="4378590" cy="639762"/>
          </a:xfrm>
        </p:spPr>
        <p:txBody>
          <a:bodyPr anchor="b"/>
          <a:lstStyle>
            <a:lvl1pPr marL="0" indent="0">
              <a:buNone/>
              <a:defRPr sz="2500" b="1"/>
            </a:lvl1pPr>
            <a:lvl2pPr marL="478900" indent="0">
              <a:buNone/>
              <a:defRPr sz="2100" b="1"/>
            </a:lvl2pPr>
            <a:lvl3pPr marL="957801" indent="0">
              <a:buNone/>
              <a:defRPr sz="1900" b="1"/>
            </a:lvl3pPr>
            <a:lvl4pPr marL="1436702" indent="0">
              <a:buNone/>
              <a:defRPr sz="1600" b="1"/>
            </a:lvl4pPr>
            <a:lvl5pPr marL="1915602" indent="0">
              <a:buNone/>
              <a:defRPr sz="1600" b="1"/>
            </a:lvl5pPr>
            <a:lvl6pPr marL="2394502" indent="0">
              <a:buNone/>
              <a:defRPr sz="1600" b="1"/>
            </a:lvl6pPr>
            <a:lvl7pPr marL="2873402" indent="0">
              <a:buNone/>
              <a:defRPr sz="1600" b="1"/>
            </a:lvl7pPr>
            <a:lvl8pPr marL="3352303" indent="0">
              <a:buNone/>
              <a:defRPr sz="1600" b="1"/>
            </a:lvl8pPr>
            <a:lvl9pPr marL="3831203"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115" y="2174876"/>
            <a:ext cx="437859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29"/>
          <p:cNvSpPr>
            <a:spLocks noGrp="1" noChangeArrowheads="1"/>
          </p:cNvSpPr>
          <p:nvPr>
            <p:ph type="sldNum" sz="quarter" idx="10"/>
          </p:nvPr>
        </p:nvSpPr>
        <p:spPr>
          <a:ln/>
        </p:spPr>
        <p:txBody>
          <a:bodyPr/>
          <a:lstStyle>
            <a:lvl1pPr>
              <a:defRPr/>
            </a:lvl1pPr>
          </a:lstStyle>
          <a:p>
            <a:pPr>
              <a:defRPr/>
            </a:pPr>
            <a:fld id="{1E691B65-7662-4A0E-B4FA-D1AA29930794}" type="slidenum">
              <a:rPr lang="de-DE" altLang="ja-JP"/>
              <a:pPr>
                <a:defRPr/>
              </a:pPr>
              <a:t>‹#›</a:t>
            </a:fld>
            <a:endParaRPr lang="de-DE" altLang="ja-JP"/>
          </a:p>
        </p:txBody>
      </p:sp>
      <p:sp>
        <p:nvSpPr>
          <p:cNvPr id="8" name="Rectangle 30"/>
          <p:cNvSpPr>
            <a:spLocks noGrp="1" noChangeArrowheads="1"/>
          </p:cNvSpPr>
          <p:nvPr>
            <p:ph type="ftr" sz="quarter" idx="11"/>
          </p:nvPr>
        </p:nvSpPr>
        <p:spPr>
          <a:xfrm>
            <a:off x="5346701" y="6651625"/>
            <a:ext cx="4357688" cy="203200"/>
          </a:xfrm>
          <a:prstGeom prst="rect">
            <a:avLst/>
          </a:prstGeom>
          <a:ln/>
        </p:spPr>
        <p:txBody>
          <a:bodyPr/>
          <a:lstStyle>
            <a:lvl1pPr>
              <a:defRPr/>
            </a:lvl1pPr>
          </a:lstStyle>
          <a:p>
            <a:pPr>
              <a:defRPr/>
            </a:pPr>
            <a:r>
              <a:rPr lang="en-US" altLang="ja-JP"/>
              <a:t>Copyright 2017 FUJITSU NETWORK SOLUTIONS LIMITED</a:t>
            </a:r>
            <a:endParaRPr lang="de-DE" altLang="ja-JP"/>
          </a:p>
        </p:txBody>
      </p:sp>
    </p:spTree>
    <p:extLst>
      <p:ext uri="{BB962C8B-B14F-4D97-AF65-F5344CB8AC3E}">
        <p14:creationId xmlns:p14="http://schemas.microsoft.com/office/powerpoint/2010/main" val="2346309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29"/>
          <p:cNvSpPr>
            <a:spLocks noGrp="1" noChangeArrowheads="1"/>
          </p:cNvSpPr>
          <p:nvPr>
            <p:ph type="sldNum" sz="quarter" idx="10"/>
          </p:nvPr>
        </p:nvSpPr>
        <p:spPr>
          <a:ln/>
        </p:spPr>
        <p:txBody>
          <a:bodyPr/>
          <a:lstStyle>
            <a:lvl1pPr>
              <a:defRPr/>
            </a:lvl1pPr>
          </a:lstStyle>
          <a:p>
            <a:pPr>
              <a:defRPr/>
            </a:pPr>
            <a:fld id="{8226761C-CD5F-4AD3-92D7-1E50574D1659}" type="slidenum">
              <a:rPr lang="de-DE" altLang="ja-JP"/>
              <a:pPr>
                <a:defRPr/>
              </a:pPr>
              <a:t>‹#›</a:t>
            </a:fld>
            <a:endParaRPr lang="de-DE" altLang="ja-JP"/>
          </a:p>
        </p:txBody>
      </p:sp>
      <p:sp>
        <p:nvSpPr>
          <p:cNvPr id="4" name="Rectangle 30"/>
          <p:cNvSpPr>
            <a:spLocks noGrp="1" noChangeArrowheads="1"/>
          </p:cNvSpPr>
          <p:nvPr>
            <p:ph type="ftr" sz="quarter" idx="11"/>
          </p:nvPr>
        </p:nvSpPr>
        <p:spPr>
          <a:xfrm>
            <a:off x="5346701" y="6651625"/>
            <a:ext cx="4357688" cy="203200"/>
          </a:xfrm>
          <a:prstGeom prst="rect">
            <a:avLst/>
          </a:prstGeom>
          <a:ln/>
        </p:spPr>
        <p:txBody>
          <a:bodyPr/>
          <a:lstStyle>
            <a:lvl1pPr>
              <a:defRPr/>
            </a:lvl1pPr>
          </a:lstStyle>
          <a:p>
            <a:pPr>
              <a:defRPr/>
            </a:pPr>
            <a:r>
              <a:rPr lang="en-US" altLang="ja-JP"/>
              <a:t>Copyright 2017 FUJITSU NETWORK SOLUTIONS LIMITED</a:t>
            </a:r>
            <a:endParaRPr lang="de-DE" altLang="ja-JP"/>
          </a:p>
        </p:txBody>
      </p:sp>
    </p:spTree>
    <p:extLst>
      <p:ext uri="{BB962C8B-B14F-4D97-AF65-F5344CB8AC3E}">
        <p14:creationId xmlns:p14="http://schemas.microsoft.com/office/powerpoint/2010/main" val="372579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9"/>
          <p:cNvSpPr>
            <a:spLocks noGrp="1" noChangeArrowheads="1"/>
          </p:cNvSpPr>
          <p:nvPr>
            <p:ph type="sldNum" sz="quarter" idx="10"/>
          </p:nvPr>
        </p:nvSpPr>
        <p:spPr>
          <a:ln/>
        </p:spPr>
        <p:txBody>
          <a:bodyPr/>
          <a:lstStyle>
            <a:lvl1pPr>
              <a:defRPr/>
            </a:lvl1pPr>
          </a:lstStyle>
          <a:p>
            <a:pPr>
              <a:defRPr/>
            </a:pPr>
            <a:fld id="{E7AE8038-D33F-4345-BFF0-1070C0BA0B0E}" type="slidenum">
              <a:rPr lang="de-DE" altLang="ja-JP"/>
              <a:pPr>
                <a:defRPr/>
              </a:pPr>
              <a:t>‹#›</a:t>
            </a:fld>
            <a:endParaRPr lang="de-DE" altLang="ja-JP"/>
          </a:p>
        </p:txBody>
      </p:sp>
      <p:sp>
        <p:nvSpPr>
          <p:cNvPr id="3" name="Rectangle 30"/>
          <p:cNvSpPr>
            <a:spLocks noGrp="1" noChangeArrowheads="1"/>
          </p:cNvSpPr>
          <p:nvPr>
            <p:ph type="ftr" sz="quarter" idx="11"/>
          </p:nvPr>
        </p:nvSpPr>
        <p:spPr>
          <a:xfrm>
            <a:off x="5346701" y="6651625"/>
            <a:ext cx="4357688" cy="203200"/>
          </a:xfrm>
          <a:prstGeom prst="rect">
            <a:avLst/>
          </a:prstGeom>
          <a:ln/>
        </p:spPr>
        <p:txBody>
          <a:bodyPr/>
          <a:lstStyle>
            <a:lvl1pPr>
              <a:defRPr/>
            </a:lvl1pPr>
          </a:lstStyle>
          <a:p>
            <a:pPr>
              <a:defRPr/>
            </a:pPr>
            <a:r>
              <a:rPr lang="en-US" altLang="ja-JP"/>
              <a:t>Copyright 2017 FUJITSU NETWORK SOLUTIONS LIMITED</a:t>
            </a:r>
            <a:endParaRPr lang="de-DE" altLang="ja-JP"/>
          </a:p>
        </p:txBody>
      </p:sp>
    </p:spTree>
    <p:extLst>
      <p:ext uri="{BB962C8B-B14F-4D97-AF65-F5344CB8AC3E}">
        <p14:creationId xmlns:p14="http://schemas.microsoft.com/office/powerpoint/2010/main" val="1555152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8"/>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9A99A3B-6211-4D28-B131-2DEE8E7AC1DD}" type="datetimeFigureOut">
              <a:rPr kumimoji="1" lang="ja-JP" altLang="en-US" smtClean="0"/>
              <a:t>2019/3/26</a:t>
            </a:fld>
            <a:endParaRPr kumimoji="1" lang="ja-JP" altLang="en-US"/>
          </a:p>
        </p:txBody>
      </p:sp>
      <p:sp>
        <p:nvSpPr>
          <p:cNvPr id="5" name="フッター プレースホルダー 4"/>
          <p:cNvSpPr>
            <a:spLocks noGrp="1"/>
          </p:cNvSpPr>
          <p:nvPr>
            <p:ph type="ftr" sz="quarter" idx="11"/>
          </p:nvPr>
        </p:nvSpPr>
        <p:spPr/>
        <p:txBody>
          <a:bodyPr/>
          <a:lstStyle/>
          <a:p>
            <a:pPr>
              <a:defRPr/>
            </a:pPr>
            <a:r>
              <a:rPr lang="en-US" altLang="ja-JP"/>
              <a:t>Copyright 2017 FUJITSU NETWORK SOLUTIONS LIMITED</a:t>
            </a:r>
            <a:endParaRPr lang="de-DE" altLang="ja-JP"/>
          </a:p>
        </p:txBody>
      </p:sp>
      <p:sp>
        <p:nvSpPr>
          <p:cNvPr id="6" name="スライド番号プレースホルダー 5"/>
          <p:cNvSpPr>
            <a:spLocks noGrp="1"/>
          </p:cNvSpPr>
          <p:nvPr>
            <p:ph type="sldNum" sz="quarter" idx="12"/>
          </p:nvPr>
        </p:nvSpPr>
        <p:spPr/>
        <p:txBody>
          <a:bodyPr/>
          <a:lstStyle/>
          <a:p>
            <a:fld id="{DC29329E-A755-416F-B2FF-E964FCFD47C1}" type="slidenum">
              <a:rPr kumimoji="1" lang="ja-JP" altLang="en-US" smtClean="0"/>
              <a:t>‹#›</a:t>
            </a:fld>
            <a:endParaRPr kumimoji="1" lang="ja-JP" altLang="en-US"/>
          </a:p>
        </p:txBody>
      </p:sp>
    </p:spTree>
    <p:extLst>
      <p:ext uri="{BB962C8B-B14F-4D97-AF65-F5344CB8AC3E}">
        <p14:creationId xmlns:p14="http://schemas.microsoft.com/office/powerpoint/2010/main" val="2616127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9A99A3B-6211-4D28-B131-2DEE8E7AC1DD}" type="datetimeFigureOut">
              <a:rPr kumimoji="1" lang="ja-JP" altLang="en-US" smtClean="0"/>
              <a:t>2019/3/26</a:t>
            </a:fld>
            <a:endParaRPr kumimoji="1" lang="ja-JP" altLang="en-US"/>
          </a:p>
        </p:txBody>
      </p:sp>
      <p:sp>
        <p:nvSpPr>
          <p:cNvPr id="5" name="フッター プレースホルダー 4"/>
          <p:cNvSpPr>
            <a:spLocks noGrp="1"/>
          </p:cNvSpPr>
          <p:nvPr>
            <p:ph type="ftr" sz="quarter" idx="11"/>
          </p:nvPr>
        </p:nvSpPr>
        <p:spPr/>
        <p:txBody>
          <a:bodyPr/>
          <a:lstStyle/>
          <a:p>
            <a:pPr>
              <a:defRPr/>
            </a:pPr>
            <a:r>
              <a:rPr lang="en-US" altLang="ja-JP"/>
              <a:t>Copyright 2017 FUJITSU NETWORK SOLUTIONS LIMITED</a:t>
            </a:r>
            <a:endParaRPr lang="de-DE" altLang="ja-JP"/>
          </a:p>
        </p:txBody>
      </p:sp>
      <p:sp>
        <p:nvSpPr>
          <p:cNvPr id="6" name="スライド番号プレースホルダー 5"/>
          <p:cNvSpPr>
            <a:spLocks noGrp="1"/>
          </p:cNvSpPr>
          <p:nvPr>
            <p:ph type="sldNum" sz="quarter" idx="12"/>
          </p:nvPr>
        </p:nvSpPr>
        <p:spPr/>
        <p:txBody>
          <a:bodyPr/>
          <a:lstStyle/>
          <a:p>
            <a:pPr>
              <a:defRPr/>
            </a:pPr>
            <a:fld id="{D30715C0-18A9-4690-81B0-83E027372200}" type="slidenum">
              <a:rPr lang="de-DE" altLang="ja-JP" smtClean="0"/>
              <a:pPr>
                <a:defRPr/>
              </a:pPr>
              <a:t>‹#›</a:t>
            </a:fld>
            <a:endParaRPr lang="de-DE" altLang="ja-JP"/>
          </a:p>
        </p:txBody>
      </p:sp>
    </p:spTree>
    <p:extLst>
      <p:ext uri="{BB962C8B-B14F-4D97-AF65-F5344CB8AC3E}">
        <p14:creationId xmlns:p14="http://schemas.microsoft.com/office/powerpoint/2010/main" val="2155592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image" Target="../media/image4.png"/><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5" Type="http://schemas.openxmlformats.org/officeDocument/2006/relationships/image" Target="../media/image5.png"/><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2">
            <a:lumMod val="20000"/>
            <a:lumOff val="80000"/>
            <a:alpha val="50000"/>
          </a:schemeClr>
        </a:solidFill>
        <a:effectLst/>
      </p:bgPr>
    </p:bg>
    <p:spTree>
      <p:nvGrpSpPr>
        <p:cNvPr id="1" name=""/>
        <p:cNvGrpSpPr/>
        <p:nvPr/>
      </p:nvGrpSpPr>
      <p:grpSpPr>
        <a:xfrm>
          <a:off x="0" y="0"/>
          <a:ext cx="0" cy="0"/>
          <a:chOff x="0" y="0"/>
          <a:chExt cx="0" cy="0"/>
        </a:xfrm>
      </p:grpSpPr>
      <p:pic>
        <p:nvPicPr>
          <p:cNvPr id="1026" name="Picture 31" descr="ContentGray20_L15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gray">
          <a:xfrm>
            <a:off x="0" y="0"/>
            <a:ext cx="9906000"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Line 4"/>
          <p:cNvSpPr>
            <a:spLocks noChangeShapeType="1"/>
          </p:cNvSpPr>
          <p:nvPr/>
        </p:nvSpPr>
        <p:spPr bwMode="gray">
          <a:xfrm>
            <a:off x="0" y="6632575"/>
            <a:ext cx="9906000" cy="0"/>
          </a:xfrm>
          <a:prstGeom prst="line">
            <a:avLst/>
          </a:prstGeom>
          <a:noFill/>
          <a:ln w="12700">
            <a:solidFill>
              <a:srgbClr val="87867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780" tIns="47890" rIns="95780" bIns="47890"/>
          <a:lstStyle/>
          <a:p>
            <a:endParaRPr lang="ja-JP" altLang="en-US"/>
          </a:p>
        </p:txBody>
      </p:sp>
      <p:sp>
        <p:nvSpPr>
          <p:cNvPr id="1028" name="Rectangle 7"/>
          <p:cNvSpPr>
            <a:spLocks noGrp="1" noChangeArrowheads="1"/>
          </p:cNvSpPr>
          <p:nvPr>
            <p:ph type="title"/>
          </p:nvPr>
        </p:nvSpPr>
        <p:spPr bwMode="gray">
          <a:xfrm>
            <a:off x="184150" y="-1588"/>
            <a:ext cx="8513763" cy="692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C0C0C0">
                      <a:alpha val="50000"/>
                    </a:srgbClr>
                  </a:outerShdw>
                </a:effectLst>
              </a14:hiddenEffects>
            </a:ext>
          </a:extLst>
        </p:spPr>
        <p:txBody>
          <a:bodyPr vert="horz" wrap="square" lIns="0" tIns="0" rIns="0" bIns="0" numCol="1" anchor="ctr" anchorCtr="0" compatLnSpc="1">
            <a:prstTxWarp prst="textNoShape">
              <a:avLst/>
            </a:prstTxWarp>
          </a:bodyPr>
          <a:lstStyle/>
          <a:p>
            <a:pPr lvl="0"/>
            <a:r>
              <a:rPr lang="ja-JP" altLang="en-US" dirty="0"/>
              <a:t>マスタ タイトルの書式設定</a:t>
            </a:r>
          </a:p>
        </p:txBody>
      </p:sp>
      <p:sp>
        <p:nvSpPr>
          <p:cNvPr id="1029" name="Rectangle 8"/>
          <p:cNvSpPr>
            <a:spLocks noGrp="1" noChangeArrowheads="1"/>
          </p:cNvSpPr>
          <p:nvPr>
            <p:ph type="body" idx="1"/>
          </p:nvPr>
        </p:nvSpPr>
        <p:spPr bwMode="gray">
          <a:xfrm>
            <a:off x="182563" y="869958"/>
            <a:ext cx="9518650" cy="559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ja-JP" altLang="en-US"/>
              <a:t>マスタテキスト</a:t>
            </a:r>
            <a:r>
              <a:rPr lang="en-US" altLang="ja-JP"/>
              <a:t>24</a:t>
            </a:r>
            <a:r>
              <a:rPr lang="ja-JP" altLang="en-US"/>
              <a:t>ｐああああああああああああああああああああああああああああああああああああああああああああああああああ</a:t>
            </a:r>
          </a:p>
          <a:p>
            <a:pPr lvl="1"/>
            <a:r>
              <a:rPr lang="ja-JP" altLang="en-US"/>
              <a:t>マスタテキスト</a:t>
            </a:r>
            <a:r>
              <a:rPr lang="en-US" altLang="ja-JP"/>
              <a:t>20</a:t>
            </a:r>
            <a:r>
              <a:rPr lang="ja-JP" altLang="en-US"/>
              <a:t>ｐああああああああああああああああああああああああああああああああああああああああああああ</a:t>
            </a:r>
          </a:p>
          <a:p>
            <a:pPr lvl="2"/>
            <a:r>
              <a:rPr lang="ja-JP" altLang="en-US"/>
              <a:t>マスタテキスト</a:t>
            </a:r>
            <a:r>
              <a:rPr lang="en-US" altLang="ja-JP"/>
              <a:t>18</a:t>
            </a:r>
            <a:r>
              <a:rPr lang="ja-JP" altLang="en-US"/>
              <a:t>ｐああああああああああああああああああああああああああああああああああああああああああああああ</a:t>
            </a:r>
          </a:p>
          <a:p>
            <a:pPr lvl="3"/>
            <a:r>
              <a:rPr lang="ja-JP" altLang="en-US"/>
              <a:t>マスタテキスト</a:t>
            </a:r>
            <a:r>
              <a:rPr lang="en-US" altLang="ja-JP"/>
              <a:t>16</a:t>
            </a:r>
            <a:r>
              <a:rPr lang="ja-JP" altLang="en-US"/>
              <a:t>ｐあああああああああああああああああああああああああああああああああああああああああああああああ</a:t>
            </a:r>
          </a:p>
        </p:txBody>
      </p:sp>
      <p:sp>
        <p:nvSpPr>
          <p:cNvPr id="646173" name="Rectangle 29"/>
          <p:cNvSpPr>
            <a:spLocks noGrp="1" noChangeArrowheads="1"/>
          </p:cNvSpPr>
          <p:nvPr>
            <p:ph type="sldNum" sz="quarter" idx="4"/>
          </p:nvPr>
        </p:nvSpPr>
        <p:spPr bwMode="gray">
          <a:xfrm>
            <a:off x="4659312" y="6651625"/>
            <a:ext cx="584201" cy="20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ctr" eaLnBrk="1" hangingPunct="1">
              <a:defRPr kumimoji="0" sz="800">
                <a:solidFill>
                  <a:schemeClr val="tx1"/>
                </a:solidFill>
                <a:latin typeface="Arial" charset="0"/>
              </a:defRPr>
            </a:lvl1pPr>
          </a:lstStyle>
          <a:p>
            <a:pPr>
              <a:defRPr/>
            </a:pPr>
            <a:fld id="{1A60D4EF-8761-423E-ABD8-26616F55E245}" type="slidenum">
              <a:rPr lang="de-DE" altLang="ja-JP"/>
              <a:pPr>
                <a:defRPr/>
              </a:pPr>
              <a:t>‹#›</a:t>
            </a:fld>
            <a:endParaRPr lang="de-DE" altLang="ja-JP"/>
          </a:p>
        </p:txBody>
      </p:sp>
    </p:spTree>
  </p:cSld>
  <p:clrMap bg1="lt1" tx1="dk1" bg2="lt2" tx2="dk2" accent1="accent1" accent2="accent2" accent3="accent3" accent4="accent4" accent5="accent5" accent6="accent6" hlink="hlink" folHlink="folHlink"/>
  <p:sldLayoutIdLst>
    <p:sldLayoutId id="2147485623" r:id="rId1"/>
    <p:sldLayoutId id="2147485617" r:id="rId2"/>
    <p:sldLayoutId id="2147485618" r:id="rId3"/>
    <p:sldLayoutId id="2147485619" r:id="rId4"/>
    <p:sldLayoutId id="2147485620" r:id="rId5"/>
    <p:sldLayoutId id="2147485621" r:id="rId6"/>
    <p:sldLayoutId id="2147485622" r:id="rId7"/>
  </p:sldLayoutIdLst>
  <p:hf hdr="0" dt="0"/>
  <p:txStyles>
    <p:titleStyle>
      <a:lvl1pPr algn="l" rtl="0" eaLnBrk="0" fontAlgn="base" hangingPunct="0">
        <a:spcBef>
          <a:spcPct val="0"/>
        </a:spcBef>
        <a:spcAft>
          <a:spcPct val="0"/>
        </a:spcAft>
        <a:tabLst>
          <a:tab pos="3849688" algn="l"/>
        </a:tabLst>
        <a:defRPr kumimoji="1" sz="3400">
          <a:solidFill>
            <a:schemeClr val="tx2"/>
          </a:solidFill>
          <a:latin typeface="+mj-lt"/>
          <a:ea typeface="+mj-ea"/>
          <a:cs typeface="+mj-cs"/>
        </a:defRPr>
      </a:lvl1pPr>
      <a:lvl2pPr algn="l" rtl="0" eaLnBrk="0" fontAlgn="base" hangingPunct="0">
        <a:spcBef>
          <a:spcPct val="0"/>
        </a:spcBef>
        <a:spcAft>
          <a:spcPct val="0"/>
        </a:spcAft>
        <a:tabLst>
          <a:tab pos="3849688" algn="l"/>
        </a:tabLst>
        <a:defRPr kumimoji="1" sz="3400">
          <a:solidFill>
            <a:schemeClr val="tx2"/>
          </a:solidFill>
          <a:latin typeface="Arial" charset="0"/>
          <a:ea typeface="ＭＳ Ｐゴシック" pitchFamily="50" charset="-128"/>
        </a:defRPr>
      </a:lvl2pPr>
      <a:lvl3pPr algn="l" rtl="0" eaLnBrk="0" fontAlgn="base" hangingPunct="0">
        <a:spcBef>
          <a:spcPct val="0"/>
        </a:spcBef>
        <a:spcAft>
          <a:spcPct val="0"/>
        </a:spcAft>
        <a:tabLst>
          <a:tab pos="3849688" algn="l"/>
        </a:tabLst>
        <a:defRPr kumimoji="1" sz="3400">
          <a:solidFill>
            <a:schemeClr val="tx2"/>
          </a:solidFill>
          <a:latin typeface="Arial" charset="0"/>
          <a:ea typeface="ＭＳ Ｐゴシック" pitchFamily="50" charset="-128"/>
        </a:defRPr>
      </a:lvl3pPr>
      <a:lvl4pPr algn="l" rtl="0" eaLnBrk="0" fontAlgn="base" hangingPunct="0">
        <a:spcBef>
          <a:spcPct val="0"/>
        </a:spcBef>
        <a:spcAft>
          <a:spcPct val="0"/>
        </a:spcAft>
        <a:tabLst>
          <a:tab pos="3849688" algn="l"/>
        </a:tabLst>
        <a:defRPr kumimoji="1" sz="3400">
          <a:solidFill>
            <a:schemeClr val="tx2"/>
          </a:solidFill>
          <a:latin typeface="Arial" charset="0"/>
          <a:ea typeface="ＭＳ Ｐゴシック" pitchFamily="50" charset="-128"/>
        </a:defRPr>
      </a:lvl4pPr>
      <a:lvl5pPr algn="l" rtl="0" eaLnBrk="0" fontAlgn="base" hangingPunct="0">
        <a:spcBef>
          <a:spcPct val="0"/>
        </a:spcBef>
        <a:spcAft>
          <a:spcPct val="0"/>
        </a:spcAft>
        <a:tabLst>
          <a:tab pos="3849688" algn="l"/>
        </a:tabLst>
        <a:defRPr kumimoji="1" sz="3400">
          <a:solidFill>
            <a:schemeClr val="tx2"/>
          </a:solidFill>
          <a:latin typeface="Arial" charset="0"/>
          <a:ea typeface="ＭＳ Ｐゴシック" pitchFamily="50" charset="-128"/>
        </a:defRPr>
      </a:lvl5pPr>
      <a:lvl6pPr marL="478900" algn="l" rtl="0" fontAlgn="base">
        <a:spcBef>
          <a:spcPct val="0"/>
        </a:spcBef>
        <a:spcAft>
          <a:spcPct val="0"/>
        </a:spcAft>
        <a:tabLst>
          <a:tab pos="3851157" algn="l"/>
        </a:tabLst>
        <a:defRPr kumimoji="1" sz="3400">
          <a:solidFill>
            <a:schemeClr val="tx2"/>
          </a:solidFill>
          <a:latin typeface="Arial" charset="0"/>
          <a:ea typeface="ＭＳ Ｐゴシック" pitchFamily="50" charset="-128"/>
        </a:defRPr>
      </a:lvl6pPr>
      <a:lvl7pPr marL="957801" algn="l" rtl="0" fontAlgn="base">
        <a:spcBef>
          <a:spcPct val="0"/>
        </a:spcBef>
        <a:spcAft>
          <a:spcPct val="0"/>
        </a:spcAft>
        <a:tabLst>
          <a:tab pos="3851157" algn="l"/>
        </a:tabLst>
        <a:defRPr kumimoji="1" sz="3400">
          <a:solidFill>
            <a:schemeClr val="tx2"/>
          </a:solidFill>
          <a:latin typeface="Arial" charset="0"/>
          <a:ea typeface="ＭＳ Ｐゴシック" pitchFamily="50" charset="-128"/>
        </a:defRPr>
      </a:lvl7pPr>
      <a:lvl8pPr marL="1436702" algn="l" rtl="0" fontAlgn="base">
        <a:spcBef>
          <a:spcPct val="0"/>
        </a:spcBef>
        <a:spcAft>
          <a:spcPct val="0"/>
        </a:spcAft>
        <a:tabLst>
          <a:tab pos="3851157" algn="l"/>
        </a:tabLst>
        <a:defRPr kumimoji="1" sz="3400">
          <a:solidFill>
            <a:schemeClr val="tx2"/>
          </a:solidFill>
          <a:latin typeface="Arial" charset="0"/>
          <a:ea typeface="ＭＳ Ｐゴシック" pitchFamily="50" charset="-128"/>
        </a:defRPr>
      </a:lvl8pPr>
      <a:lvl9pPr marL="1915602" algn="l" rtl="0" fontAlgn="base">
        <a:spcBef>
          <a:spcPct val="0"/>
        </a:spcBef>
        <a:spcAft>
          <a:spcPct val="0"/>
        </a:spcAft>
        <a:tabLst>
          <a:tab pos="3851157" algn="l"/>
        </a:tabLst>
        <a:defRPr kumimoji="1" sz="3400">
          <a:solidFill>
            <a:schemeClr val="tx2"/>
          </a:solidFill>
          <a:latin typeface="Arial" charset="0"/>
          <a:ea typeface="ＭＳ Ｐゴシック" pitchFamily="50" charset="-128"/>
        </a:defRPr>
      </a:lvl9pPr>
    </p:titleStyle>
    <p:bodyStyle>
      <a:lvl1pPr marL="301625" indent="-301625" algn="l" defTabSz="477838" rtl="0" eaLnBrk="0" fontAlgn="base" hangingPunct="0">
        <a:lnSpc>
          <a:spcPct val="95000"/>
        </a:lnSpc>
        <a:spcBef>
          <a:spcPct val="20000"/>
        </a:spcBef>
        <a:spcAft>
          <a:spcPct val="10000"/>
        </a:spcAft>
        <a:buClr>
          <a:srgbClr val="A30B1A"/>
        </a:buClr>
        <a:buFont typeface="Wingdings" pitchFamily="2" charset="2"/>
        <a:buChar char="n"/>
        <a:defRPr kumimoji="1" sz="2500">
          <a:solidFill>
            <a:srgbClr val="000000"/>
          </a:solidFill>
          <a:latin typeface="+mn-lt"/>
          <a:ea typeface="+mn-ea"/>
          <a:cs typeface="+mn-cs"/>
        </a:defRPr>
      </a:lvl1pPr>
      <a:lvl2pPr marL="606425" indent="-252413" algn="l" defTabSz="477838" rtl="0" eaLnBrk="0" fontAlgn="base" hangingPunct="0">
        <a:lnSpc>
          <a:spcPct val="95000"/>
        </a:lnSpc>
        <a:spcBef>
          <a:spcPct val="20000"/>
        </a:spcBef>
        <a:spcAft>
          <a:spcPct val="10000"/>
        </a:spcAft>
        <a:buClr>
          <a:srgbClr val="87867E"/>
        </a:buClr>
        <a:buFont typeface="Wingdings" pitchFamily="2" charset="2"/>
        <a:buChar char="n"/>
        <a:defRPr kumimoji="1" sz="2100">
          <a:solidFill>
            <a:srgbClr val="000000"/>
          </a:solidFill>
          <a:latin typeface="+mn-lt"/>
          <a:ea typeface="+mn-ea"/>
          <a:cs typeface="+mn-cs"/>
        </a:defRPr>
      </a:lvl2pPr>
      <a:lvl3pPr marL="830263" indent="-142875" algn="l" defTabSz="477838" rtl="0" eaLnBrk="0" fontAlgn="base" hangingPunct="0">
        <a:lnSpc>
          <a:spcPct val="95000"/>
        </a:lnSpc>
        <a:spcBef>
          <a:spcPct val="20000"/>
        </a:spcBef>
        <a:spcAft>
          <a:spcPct val="10000"/>
        </a:spcAft>
        <a:buClr>
          <a:srgbClr val="87867E"/>
        </a:buClr>
        <a:buSzPct val="100000"/>
        <a:buChar char="•"/>
        <a:defRPr kumimoji="1">
          <a:solidFill>
            <a:srgbClr val="000000"/>
          </a:solidFill>
          <a:latin typeface="+mn-lt"/>
          <a:ea typeface="+mn-ea"/>
          <a:cs typeface="+mn-cs"/>
        </a:defRPr>
      </a:lvl3pPr>
      <a:lvl4pPr marL="1060450" indent="-139700" algn="l" defTabSz="477838" rtl="0"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mn-lt"/>
          <a:ea typeface="+mn-ea"/>
          <a:cs typeface="+mn-cs"/>
        </a:defRPr>
      </a:lvl4pPr>
      <a:lvl5pPr marL="2413000" indent="381000" algn="l" defTabSz="477838" rtl="0" eaLnBrk="0" fontAlgn="base" hangingPunct="0">
        <a:spcBef>
          <a:spcPct val="0"/>
        </a:spcBef>
        <a:spcAft>
          <a:spcPct val="0"/>
        </a:spcAft>
        <a:buBlip>
          <a:blip r:embed="rId10"/>
        </a:buBlip>
        <a:defRPr kumimoji="1" sz="2100">
          <a:solidFill>
            <a:srgbClr val="000000"/>
          </a:solidFill>
          <a:latin typeface="+mn-lt"/>
          <a:ea typeface="+mn-ea"/>
          <a:cs typeface="+mn-cs"/>
        </a:defRPr>
      </a:lvl5pPr>
      <a:lvl6pPr marL="2893357" indent="382455" algn="l" defTabSz="478900" rtl="0" fontAlgn="base">
        <a:spcBef>
          <a:spcPct val="0"/>
        </a:spcBef>
        <a:spcAft>
          <a:spcPct val="0"/>
        </a:spcAft>
        <a:buBlip>
          <a:blip r:embed="rId10"/>
        </a:buBlip>
        <a:defRPr kumimoji="1" sz="2100">
          <a:solidFill>
            <a:srgbClr val="000000"/>
          </a:solidFill>
          <a:latin typeface="+mn-lt"/>
          <a:ea typeface="+mn-ea"/>
          <a:cs typeface="+mn-cs"/>
        </a:defRPr>
      </a:lvl6pPr>
      <a:lvl7pPr marL="3372257" indent="382455" algn="l" defTabSz="478900" rtl="0" fontAlgn="base">
        <a:spcBef>
          <a:spcPct val="0"/>
        </a:spcBef>
        <a:spcAft>
          <a:spcPct val="0"/>
        </a:spcAft>
        <a:buBlip>
          <a:blip r:embed="rId10"/>
        </a:buBlip>
        <a:defRPr kumimoji="1" sz="2100">
          <a:solidFill>
            <a:srgbClr val="000000"/>
          </a:solidFill>
          <a:latin typeface="+mn-lt"/>
          <a:ea typeface="+mn-ea"/>
          <a:cs typeface="+mn-cs"/>
        </a:defRPr>
      </a:lvl7pPr>
      <a:lvl8pPr marL="3851157" indent="382455" algn="l" defTabSz="478900" rtl="0" fontAlgn="base">
        <a:spcBef>
          <a:spcPct val="0"/>
        </a:spcBef>
        <a:spcAft>
          <a:spcPct val="0"/>
        </a:spcAft>
        <a:buBlip>
          <a:blip r:embed="rId10"/>
        </a:buBlip>
        <a:defRPr kumimoji="1" sz="2100">
          <a:solidFill>
            <a:srgbClr val="000000"/>
          </a:solidFill>
          <a:latin typeface="+mn-lt"/>
          <a:ea typeface="+mn-ea"/>
          <a:cs typeface="+mn-cs"/>
        </a:defRPr>
      </a:lvl8pPr>
      <a:lvl9pPr marL="4330058" indent="382455" algn="l" defTabSz="478900" rtl="0" fontAlgn="base">
        <a:spcBef>
          <a:spcPct val="0"/>
        </a:spcBef>
        <a:spcAft>
          <a:spcPct val="0"/>
        </a:spcAft>
        <a:buBlip>
          <a:blip r:embed="rId10"/>
        </a:buBlip>
        <a:defRPr kumimoji="1" sz="2100">
          <a:solidFill>
            <a:srgbClr val="000000"/>
          </a:solidFill>
          <a:latin typeface="+mn-lt"/>
          <a:ea typeface="+mn-ea"/>
          <a:cs typeface="+mn-cs"/>
        </a:defRPr>
      </a:lvl9pPr>
    </p:bodyStyle>
    <p:otherStyle>
      <a:defPPr>
        <a:defRPr lang="ja-JP"/>
      </a:defPPr>
      <a:lvl1pPr marL="0" algn="l" defTabSz="957801" rtl="0" eaLnBrk="1" latinLnBrk="0" hangingPunct="1">
        <a:defRPr kumimoji="1" sz="1900" kern="1200">
          <a:solidFill>
            <a:schemeClr val="tx1"/>
          </a:solidFill>
          <a:latin typeface="+mn-lt"/>
          <a:ea typeface="+mn-ea"/>
          <a:cs typeface="+mn-cs"/>
        </a:defRPr>
      </a:lvl1pPr>
      <a:lvl2pPr marL="478900" algn="l" defTabSz="957801" rtl="0" eaLnBrk="1" latinLnBrk="0" hangingPunct="1">
        <a:defRPr kumimoji="1" sz="1900" kern="1200">
          <a:solidFill>
            <a:schemeClr val="tx1"/>
          </a:solidFill>
          <a:latin typeface="+mn-lt"/>
          <a:ea typeface="+mn-ea"/>
          <a:cs typeface="+mn-cs"/>
        </a:defRPr>
      </a:lvl2pPr>
      <a:lvl3pPr marL="957801" algn="l" defTabSz="957801" rtl="0" eaLnBrk="1" latinLnBrk="0" hangingPunct="1">
        <a:defRPr kumimoji="1" sz="1900" kern="1200">
          <a:solidFill>
            <a:schemeClr val="tx1"/>
          </a:solidFill>
          <a:latin typeface="+mn-lt"/>
          <a:ea typeface="+mn-ea"/>
          <a:cs typeface="+mn-cs"/>
        </a:defRPr>
      </a:lvl3pPr>
      <a:lvl4pPr marL="1436702" algn="l" defTabSz="957801" rtl="0" eaLnBrk="1" latinLnBrk="0" hangingPunct="1">
        <a:defRPr kumimoji="1" sz="1900" kern="1200">
          <a:solidFill>
            <a:schemeClr val="tx1"/>
          </a:solidFill>
          <a:latin typeface="+mn-lt"/>
          <a:ea typeface="+mn-ea"/>
          <a:cs typeface="+mn-cs"/>
        </a:defRPr>
      </a:lvl4pPr>
      <a:lvl5pPr marL="1915602" algn="l" defTabSz="957801" rtl="0" eaLnBrk="1" latinLnBrk="0" hangingPunct="1">
        <a:defRPr kumimoji="1" sz="1900" kern="1200">
          <a:solidFill>
            <a:schemeClr val="tx1"/>
          </a:solidFill>
          <a:latin typeface="+mn-lt"/>
          <a:ea typeface="+mn-ea"/>
          <a:cs typeface="+mn-cs"/>
        </a:defRPr>
      </a:lvl5pPr>
      <a:lvl6pPr marL="2394502" algn="l" defTabSz="957801" rtl="0" eaLnBrk="1" latinLnBrk="0" hangingPunct="1">
        <a:defRPr kumimoji="1" sz="1900" kern="1200">
          <a:solidFill>
            <a:schemeClr val="tx1"/>
          </a:solidFill>
          <a:latin typeface="+mn-lt"/>
          <a:ea typeface="+mn-ea"/>
          <a:cs typeface="+mn-cs"/>
        </a:defRPr>
      </a:lvl6pPr>
      <a:lvl7pPr marL="2873402" algn="l" defTabSz="957801" rtl="0" eaLnBrk="1" latinLnBrk="0" hangingPunct="1">
        <a:defRPr kumimoji="1" sz="1900" kern="1200">
          <a:solidFill>
            <a:schemeClr val="tx1"/>
          </a:solidFill>
          <a:latin typeface="+mn-lt"/>
          <a:ea typeface="+mn-ea"/>
          <a:cs typeface="+mn-cs"/>
        </a:defRPr>
      </a:lvl7pPr>
      <a:lvl8pPr marL="3352303" algn="l" defTabSz="957801" rtl="0" eaLnBrk="1" latinLnBrk="0" hangingPunct="1">
        <a:defRPr kumimoji="1" sz="1900" kern="1200">
          <a:solidFill>
            <a:schemeClr val="tx1"/>
          </a:solidFill>
          <a:latin typeface="+mn-lt"/>
          <a:ea typeface="+mn-ea"/>
          <a:cs typeface="+mn-cs"/>
        </a:defRPr>
      </a:lvl8pPr>
      <a:lvl9pPr marL="3831203" algn="l" defTabSz="957801" rtl="0" eaLnBrk="1" latinLnBrk="0" hangingPunct="1">
        <a:defRPr kumimoji="1" sz="1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lumMod val="20000"/>
            <a:lumOff val="80000"/>
            <a:alpha val="50000"/>
          </a:schemeClr>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6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A99A3B-6211-4D28-B131-2DEE8E7AC1DD}" type="datetimeFigureOut">
              <a:rPr kumimoji="1" lang="ja-JP" altLang="en-US" smtClean="0"/>
              <a:t>2019/3/26</a:t>
            </a:fld>
            <a:endParaRPr kumimoji="1" lang="ja-JP" altLang="en-US"/>
          </a:p>
        </p:txBody>
      </p:sp>
      <p:sp>
        <p:nvSpPr>
          <p:cNvPr id="5" name="フッター プレースホルダー 4"/>
          <p:cNvSpPr>
            <a:spLocks noGrp="1"/>
          </p:cNvSpPr>
          <p:nvPr>
            <p:ph type="ftr" sz="quarter" idx="3"/>
          </p:nvPr>
        </p:nvSpPr>
        <p:spPr>
          <a:xfrm>
            <a:off x="3384550" y="635636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ltLang="ja-JP"/>
              <a:t>Copyright 2017 FUJITSU NETWORK SOLUTIONS LIMITED</a:t>
            </a:r>
            <a:endParaRPr lang="de-DE" altLang="ja-JP"/>
          </a:p>
        </p:txBody>
      </p:sp>
      <p:sp>
        <p:nvSpPr>
          <p:cNvPr id="6" name="スライド番号プレースホルダー 5"/>
          <p:cNvSpPr>
            <a:spLocks noGrp="1"/>
          </p:cNvSpPr>
          <p:nvPr>
            <p:ph type="sldNum" sz="quarter" idx="4"/>
          </p:nvPr>
        </p:nvSpPr>
        <p:spPr>
          <a:xfrm>
            <a:off x="7099300" y="635636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A60D4EF-8761-423E-ABD8-26616F55E245}" type="slidenum">
              <a:rPr lang="de-DE" altLang="ja-JP" smtClean="0"/>
              <a:pPr>
                <a:defRPr/>
              </a:pPr>
              <a:t>‹#›</a:t>
            </a:fld>
            <a:endParaRPr lang="de-DE" altLang="ja-JP"/>
          </a:p>
        </p:txBody>
      </p:sp>
      <p:pic>
        <p:nvPicPr>
          <p:cNvPr id="7" name="Picture 31" descr="ContentGray20_L150"/>
          <p:cNvPicPr>
            <a:picLocks noChangeAspect="1" noChangeArrowheads="1"/>
          </p:cNvPicPr>
          <p:nvPr/>
        </p:nvPicPr>
        <p:blipFill>
          <a:blip r:embed="rId13">
            <a:duotone>
              <a:prstClr val="black"/>
              <a:schemeClr val="accent1">
                <a:tint val="45000"/>
                <a:satMod val="400000"/>
              </a:schemeClr>
            </a:duotone>
            <a:extLst>
              <a:ext uri="{BEBA8EAE-BF5A-486C-A8C5-ECC9F3942E4B}">
                <a14:imgProps xmlns:a14="http://schemas.microsoft.com/office/drawing/2010/main">
                  <a14:imgLayer r:embed="rId14">
                    <a14:imgEffect>
                      <a14:artisticPastelsSmooth/>
                    </a14:imgEffect>
                    <a14:imgEffect>
                      <a14:saturation sat="255000"/>
                    </a14:imgEffect>
                  </a14:imgLayer>
                </a14:imgProps>
              </a:ext>
              <a:ext uri="{28A0092B-C50C-407E-A947-70E740481C1C}">
                <a14:useLocalDpi xmlns:a14="http://schemas.microsoft.com/office/drawing/2010/main" val="0"/>
              </a:ext>
            </a:extLst>
          </a:blip>
          <a:srcRect/>
          <a:stretch>
            <a:fillRect/>
          </a:stretch>
        </p:blipFill>
        <p:spPr bwMode="gray">
          <a:xfrm>
            <a:off x="0" y="0"/>
            <a:ext cx="9906000" cy="1073150"/>
          </a:xfrm>
          <a:prstGeom prst="rect">
            <a:avLst/>
          </a:prstGeom>
          <a:gradFill flip="none" rotWithShape="1">
            <a:gsLst>
              <a:gs pos="0">
                <a:schemeClr val="accent1">
                  <a:lumMod val="20000"/>
                  <a:lumOff val="80000"/>
                </a:schemeClr>
              </a:gs>
              <a:gs pos="39999">
                <a:schemeClr val="bg2"/>
              </a:gs>
              <a:gs pos="70000">
                <a:schemeClr val="bg2">
                  <a:lumMod val="20000"/>
                  <a:lumOff val="80000"/>
                </a:schemeClr>
              </a:gs>
              <a:gs pos="100000">
                <a:schemeClr val="bg1"/>
              </a:gs>
            </a:gsLst>
            <a:lin ang="5400000" scaled="0"/>
            <a:tileRect/>
          </a:gradFill>
          <a:ln>
            <a:noFill/>
          </a:ln>
          <a:extLst/>
        </p:spPr>
      </p:pic>
      <p:pic>
        <p:nvPicPr>
          <p:cNvPr id="8" name="図 7"/>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337378" y="212042"/>
            <a:ext cx="1512168" cy="264630"/>
          </a:xfrm>
          <a:prstGeom prst="rect">
            <a:avLst/>
          </a:prstGeom>
        </p:spPr>
      </p:pic>
    </p:spTree>
    <p:extLst>
      <p:ext uri="{BB962C8B-B14F-4D97-AF65-F5344CB8AC3E}">
        <p14:creationId xmlns:p14="http://schemas.microsoft.com/office/powerpoint/2010/main" val="3822889738"/>
      </p:ext>
    </p:extLst>
  </p:cSld>
  <p:clrMap bg1="lt1" tx1="dk1" bg2="lt2" tx2="dk2" accent1="accent1" accent2="accent2" accent3="accent3" accent4="accent4" accent5="accent5" accent6="accent6" hlink="hlink" folHlink="folHlink"/>
  <p:sldLayoutIdLst>
    <p:sldLayoutId id="2147485673" r:id="rId1"/>
    <p:sldLayoutId id="2147485674" r:id="rId2"/>
    <p:sldLayoutId id="2147485675" r:id="rId3"/>
    <p:sldLayoutId id="2147485676" r:id="rId4"/>
    <p:sldLayoutId id="2147485677" r:id="rId5"/>
    <p:sldLayoutId id="2147485678" r:id="rId6"/>
    <p:sldLayoutId id="2147485679" r:id="rId7"/>
    <p:sldLayoutId id="2147485680" r:id="rId8"/>
    <p:sldLayoutId id="2147485681" r:id="rId9"/>
    <p:sldLayoutId id="2147485682" r:id="rId10"/>
    <p:sldLayoutId id="2147485683" r:id="rId11"/>
  </p:sldLayoutIdLst>
  <p:hf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0F58341F-5567-4E1E-8A50-4A0CBF90DEB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13040" y="4324882"/>
            <a:ext cx="3029960" cy="2272470"/>
          </a:xfrm>
          <a:prstGeom prst="rect">
            <a:avLst/>
          </a:prstGeom>
        </p:spPr>
      </p:pic>
      <p:sp>
        <p:nvSpPr>
          <p:cNvPr id="3" name="テキスト ボックス 2"/>
          <p:cNvSpPr txBox="1"/>
          <p:nvPr/>
        </p:nvSpPr>
        <p:spPr>
          <a:xfrm>
            <a:off x="128463" y="177255"/>
            <a:ext cx="8136905" cy="338554"/>
          </a:xfrm>
          <a:prstGeom prst="rect">
            <a:avLst/>
          </a:prstGeom>
          <a:noFill/>
        </p:spPr>
        <p:txBody>
          <a:bodyPr wrap="square" rtlCol="0">
            <a:spAutoFit/>
          </a:bodyPr>
          <a:lstStyle/>
          <a:p>
            <a:r>
              <a:rPr kumimoji="1" lang="ja-JP" altLang="en-US" sz="1600" dirty="0"/>
              <a:t>業務カイゼン活動　</a:t>
            </a:r>
            <a:r>
              <a:rPr kumimoji="1" lang="en-US" altLang="ja-JP" sz="1600" dirty="0"/>
              <a:t>[</a:t>
            </a:r>
            <a:r>
              <a:rPr kumimoji="1" lang="ja-JP" altLang="en-US" sz="1600" dirty="0"/>
              <a:t>マウス操作環境の</a:t>
            </a:r>
            <a:r>
              <a:rPr lang="ja-JP" altLang="en-US" sz="1600" dirty="0"/>
              <a:t>カイゼン</a:t>
            </a:r>
            <a:r>
              <a:rPr kumimoji="1" lang="en-US" altLang="ja-JP" sz="1600" dirty="0"/>
              <a:t>]</a:t>
            </a:r>
            <a:r>
              <a:rPr kumimoji="1" lang="ja-JP" altLang="en-US" sz="1600" dirty="0"/>
              <a:t>　</a:t>
            </a:r>
            <a:r>
              <a:rPr kumimoji="1" lang="en-US" altLang="ja-JP" sz="1600" dirty="0"/>
              <a:t>201</a:t>
            </a:r>
            <a:r>
              <a:rPr lang="en-US" altLang="ja-JP" sz="1600" dirty="0"/>
              <a:t>8</a:t>
            </a:r>
            <a:r>
              <a:rPr kumimoji="1" lang="ja-JP" altLang="en-US" sz="1600" dirty="0"/>
              <a:t>年</a:t>
            </a:r>
            <a:r>
              <a:rPr kumimoji="1" lang="en-US" altLang="ja-JP" sz="1600" dirty="0"/>
              <a:t>3</a:t>
            </a:r>
            <a:r>
              <a:rPr kumimoji="1" lang="ja-JP" altLang="en-US" sz="1600" dirty="0"/>
              <a:t>月～</a:t>
            </a:r>
            <a:r>
              <a:rPr kumimoji="1" lang="en-US" altLang="ja-JP" sz="1600" dirty="0"/>
              <a:t>2018</a:t>
            </a:r>
            <a:r>
              <a:rPr kumimoji="1" lang="ja-JP" altLang="en-US" sz="1600" dirty="0"/>
              <a:t>年</a:t>
            </a:r>
            <a:r>
              <a:rPr kumimoji="1" lang="en-US" altLang="ja-JP" sz="1600" dirty="0"/>
              <a:t>4</a:t>
            </a:r>
            <a:r>
              <a:rPr kumimoji="1" lang="ja-JP" altLang="en-US" sz="1600" dirty="0"/>
              <a:t>月　</a:t>
            </a:r>
          </a:p>
        </p:txBody>
      </p:sp>
      <p:sp>
        <p:nvSpPr>
          <p:cNvPr id="4" name="フローチャート: 処理 3"/>
          <p:cNvSpPr/>
          <p:nvPr/>
        </p:nvSpPr>
        <p:spPr>
          <a:xfrm>
            <a:off x="4080231" y="857002"/>
            <a:ext cx="2961001" cy="915813"/>
          </a:xfrm>
          <a:prstGeom prst="flowChartProcess">
            <a:avLst/>
          </a:prstGeom>
          <a:solidFill>
            <a:srgbClr val="FFCCFF"/>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ja-JP" altLang="en-US" sz="1000" b="1" dirty="0">
                <a:solidFill>
                  <a:schemeClr val="tx1"/>
                </a:solidFill>
              </a:rPr>
              <a:t>院内の多くの職員から、</a:t>
            </a:r>
            <a:endParaRPr lang="en-US" altLang="ja-JP" sz="1000" b="1" dirty="0">
              <a:solidFill>
                <a:schemeClr val="tx1"/>
              </a:solidFill>
            </a:endParaRPr>
          </a:p>
          <a:p>
            <a:endParaRPr lang="en-US" altLang="ja-JP" sz="1000" b="1" dirty="0">
              <a:solidFill>
                <a:schemeClr val="tx1"/>
              </a:solidFill>
            </a:endParaRPr>
          </a:p>
          <a:p>
            <a:r>
              <a:rPr lang="ja-JP" altLang="en-US" sz="1000" b="1" dirty="0">
                <a:solidFill>
                  <a:schemeClr val="tx1"/>
                </a:solidFill>
              </a:rPr>
              <a:t>→　マウスが動かないと毎日数件の報告がある。</a:t>
            </a:r>
            <a:endParaRPr lang="en-US" altLang="ja-JP" sz="1000" b="1" dirty="0">
              <a:solidFill>
                <a:schemeClr val="tx1"/>
              </a:solidFill>
            </a:endParaRPr>
          </a:p>
          <a:p>
            <a:r>
              <a:rPr lang="ja-JP" altLang="en-US" sz="1000" b="1" dirty="0">
                <a:solidFill>
                  <a:schemeClr val="tx1"/>
                </a:solidFill>
              </a:rPr>
              <a:t>→　システム更新後で、新品のはずだが・・・</a:t>
            </a:r>
            <a:endParaRPr kumimoji="1" lang="en-US" altLang="ja-JP" sz="1000" b="1" dirty="0">
              <a:solidFill>
                <a:schemeClr val="tx1"/>
              </a:solidFill>
            </a:endParaRPr>
          </a:p>
        </p:txBody>
      </p:sp>
      <p:sp>
        <p:nvSpPr>
          <p:cNvPr id="16" name="フローチャート: 処理 15"/>
          <p:cNvSpPr/>
          <p:nvPr/>
        </p:nvSpPr>
        <p:spPr>
          <a:xfrm>
            <a:off x="4080231" y="1927614"/>
            <a:ext cx="2961001" cy="1749025"/>
          </a:xfrm>
          <a:prstGeom prst="flowChartProcess">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t" anchorCtr="0"/>
          <a:lstStyle/>
          <a:p>
            <a:r>
              <a:rPr lang="ja-JP" altLang="en-US" sz="1000" dirty="0">
                <a:solidFill>
                  <a:schemeClr val="tx1"/>
                </a:solidFill>
              </a:rPr>
              <a:t>何故？</a:t>
            </a:r>
            <a:endParaRPr lang="en-US" altLang="ja-JP" sz="1000" dirty="0">
              <a:solidFill>
                <a:schemeClr val="tx1"/>
              </a:solidFill>
            </a:endParaRPr>
          </a:p>
          <a:p>
            <a:endParaRPr lang="en-US" altLang="ja-JP" sz="1000" dirty="0">
              <a:solidFill>
                <a:schemeClr val="tx1"/>
              </a:solidFill>
            </a:endParaRPr>
          </a:p>
          <a:p>
            <a:r>
              <a:rPr kumimoji="1" lang="ja-JP" altLang="en-US" sz="1000" dirty="0">
                <a:solidFill>
                  <a:schemeClr val="tx1"/>
                </a:solidFill>
              </a:rPr>
              <a:t>・２０年以上前に購入設置された机が多く、昔の灰色のスチール机が多い。</a:t>
            </a:r>
            <a:endParaRPr kumimoji="1" lang="en-US" altLang="ja-JP" sz="1000" dirty="0">
              <a:solidFill>
                <a:schemeClr val="tx1"/>
              </a:solidFill>
            </a:endParaRPr>
          </a:p>
          <a:p>
            <a:r>
              <a:rPr lang="ja-JP" altLang="en-US" sz="1000" dirty="0">
                <a:solidFill>
                  <a:schemeClr val="tx1"/>
                </a:solidFill>
              </a:rPr>
              <a:t>・現在のメラニン塗装の机と違って、レーザーマウスにそもそも対応していない。</a:t>
            </a:r>
            <a:endParaRPr lang="en-US" altLang="ja-JP" sz="1000" dirty="0">
              <a:solidFill>
                <a:schemeClr val="tx1"/>
              </a:solidFill>
            </a:endParaRPr>
          </a:p>
          <a:p>
            <a:r>
              <a:rPr lang="ja-JP" altLang="en-US" sz="1000" dirty="0">
                <a:solidFill>
                  <a:schemeClr val="tx1"/>
                </a:solidFill>
              </a:rPr>
              <a:t>・安価なマウスパッドは、すぐ薬品等でボロボロになって捨てられる。（布製はＮＧ）</a:t>
            </a:r>
            <a:endParaRPr lang="en-US" altLang="ja-JP" sz="1000" dirty="0">
              <a:solidFill>
                <a:schemeClr val="tx1"/>
              </a:solidFill>
            </a:endParaRPr>
          </a:p>
          <a:p>
            <a:r>
              <a:rPr lang="ja-JP" altLang="en-US" sz="1000" dirty="0">
                <a:solidFill>
                  <a:schemeClr val="tx1"/>
                </a:solidFill>
              </a:rPr>
              <a:t>・マウスパッドを個々人で準備している。</a:t>
            </a:r>
            <a:endParaRPr lang="en-US" altLang="ja-JP" sz="1000" dirty="0">
              <a:solidFill>
                <a:schemeClr val="tx1"/>
              </a:solidFill>
            </a:endParaRPr>
          </a:p>
        </p:txBody>
      </p:sp>
      <p:sp>
        <p:nvSpPr>
          <p:cNvPr id="18" name="右矢印 17"/>
          <p:cNvSpPr/>
          <p:nvPr/>
        </p:nvSpPr>
        <p:spPr>
          <a:xfrm rot="5400000">
            <a:off x="1879259" y="3445994"/>
            <a:ext cx="674873" cy="1216950"/>
          </a:xfrm>
          <a:prstGeom prst="rightArrow">
            <a:avLst>
              <a:gd name="adj1" fmla="val 67220"/>
              <a:gd name="adj2" fmla="val 50000"/>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ja-JP" sz="1050" kern="100">
              <a:effectLst/>
              <a:ea typeface="ＭＳ 明朝"/>
              <a:cs typeface="Times New Roman"/>
            </a:endParaRPr>
          </a:p>
        </p:txBody>
      </p:sp>
      <p:sp>
        <p:nvSpPr>
          <p:cNvPr id="30" name="角丸四角形 29"/>
          <p:cNvSpPr/>
          <p:nvPr/>
        </p:nvSpPr>
        <p:spPr>
          <a:xfrm>
            <a:off x="343397" y="4452744"/>
            <a:ext cx="3917751" cy="2072600"/>
          </a:xfrm>
          <a:prstGeom prst="roundRect">
            <a:avLst>
              <a:gd name="adj" fmla="val 7849"/>
            </a:avLst>
          </a:prstGeom>
          <a:solidFill>
            <a:schemeClr val="accent1">
              <a:lumMod val="40000"/>
              <a:lumOff val="6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t" anchorCtr="0"/>
          <a:lstStyle/>
          <a:p>
            <a:r>
              <a:rPr lang="en-US" altLang="ja-JP" sz="1000" b="1" dirty="0">
                <a:solidFill>
                  <a:schemeClr val="tx1"/>
                </a:solidFill>
              </a:rPr>
              <a:t>[</a:t>
            </a:r>
            <a:r>
              <a:rPr lang="ja-JP" altLang="en-US" sz="1000" b="1" dirty="0">
                <a:solidFill>
                  <a:schemeClr val="tx1"/>
                </a:solidFill>
              </a:rPr>
              <a:t>カイゼン案</a:t>
            </a:r>
            <a:r>
              <a:rPr lang="en-US" altLang="ja-JP" sz="1000" b="1" dirty="0">
                <a:solidFill>
                  <a:schemeClr val="tx1"/>
                </a:solidFill>
              </a:rPr>
              <a:t>]</a:t>
            </a:r>
          </a:p>
          <a:p>
            <a:endParaRPr lang="en-US" altLang="ja-JP" sz="1000" dirty="0">
              <a:solidFill>
                <a:schemeClr val="tx1"/>
              </a:solidFill>
            </a:endParaRPr>
          </a:p>
          <a:p>
            <a:r>
              <a:rPr kumimoji="1" lang="ja-JP" altLang="en-US" sz="1000" dirty="0">
                <a:solidFill>
                  <a:schemeClr val="tx1"/>
                </a:solidFill>
              </a:rPr>
              <a:t>・</a:t>
            </a:r>
            <a:r>
              <a:rPr lang="ja-JP" altLang="en-US" sz="1000" dirty="0">
                <a:solidFill>
                  <a:schemeClr val="tx1"/>
                </a:solidFill>
              </a:rPr>
              <a:t>机</a:t>
            </a:r>
            <a:r>
              <a:rPr kumimoji="1" lang="ja-JP" altLang="en-US" sz="1000" dirty="0">
                <a:solidFill>
                  <a:schemeClr val="tx1"/>
                </a:solidFill>
              </a:rPr>
              <a:t>を全部を買い換えるのは、予算上難しい。</a:t>
            </a:r>
            <a:endParaRPr kumimoji="1" lang="en-US" altLang="ja-JP" sz="1000" dirty="0">
              <a:solidFill>
                <a:schemeClr val="tx1"/>
              </a:solidFill>
            </a:endParaRPr>
          </a:p>
          <a:p>
            <a:r>
              <a:rPr lang="ja-JP" altLang="en-US" sz="1000" dirty="0">
                <a:solidFill>
                  <a:schemeClr val="tx1"/>
                </a:solidFill>
              </a:rPr>
              <a:t>→　少しずつ更新してほしいが・・・・優先度が低い。</a:t>
            </a:r>
            <a:endParaRPr kumimoji="1" lang="en-US" altLang="ja-JP" sz="1000" dirty="0">
              <a:solidFill>
                <a:schemeClr val="tx1"/>
              </a:solidFill>
            </a:endParaRPr>
          </a:p>
          <a:p>
            <a:r>
              <a:rPr lang="ja-JP" altLang="en-US" sz="1000" dirty="0">
                <a:solidFill>
                  <a:schemeClr val="tx1"/>
                </a:solidFill>
              </a:rPr>
              <a:t>・増築区画は、新しい机を購入する。</a:t>
            </a:r>
            <a:endParaRPr kumimoji="1" lang="en-US" altLang="ja-JP" sz="1000" dirty="0">
              <a:solidFill>
                <a:schemeClr val="tx1"/>
              </a:solidFill>
            </a:endParaRPr>
          </a:p>
          <a:p>
            <a:r>
              <a:rPr lang="ja-JP" altLang="en-US" sz="1000" dirty="0">
                <a:solidFill>
                  <a:schemeClr val="tx1"/>
                </a:solidFill>
              </a:rPr>
              <a:t>・高耐久、耐薬品のマウスパッドを購入し、共有エリアに一斉配備。</a:t>
            </a:r>
            <a:endParaRPr lang="en-US" altLang="ja-JP" sz="1000" dirty="0">
              <a:solidFill>
                <a:schemeClr val="tx1"/>
              </a:solidFill>
            </a:endParaRPr>
          </a:p>
          <a:p>
            <a:r>
              <a:rPr lang="ja-JP" altLang="en-US" sz="1000" dirty="0">
                <a:solidFill>
                  <a:schemeClr val="tx1"/>
                </a:solidFill>
              </a:rPr>
              <a:t>→　ハードタイプ、大きめサイズ</a:t>
            </a:r>
            <a:endParaRPr lang="en-US" altLang="ja-JP" sz="1000" dirty="0">
              <a:solidFill>
                <a:schemeClr val="tx1"/>
              </a:solidFill>
            </a:endParaRPr>
          </a:p>
          <a:p>
            <a:r>
              <a:rPr lang="ja-JP" altLang="en-US" sz="1000" dirty="0">
                <a:solidFill>
                  <a:schemeClr val="tx1"/>
                </a:solidFill>
              </a:rPr>
              <a:t>・病棟、外来、事務エリア等の調査を実施。</a:t>
            </a:r>
            <a:endParaRPr lang="en-US" altLang="ja-JP" sz="1000" dirty="0">
              <a:solidFill>
                <a:schemeClr val="tx1"/>
              </a:solidFill>
            </a:endParaRPr>
          </a:p>
          <a:p>
            <a:endParaRPr lang="en-US" altLang="ja-JP" sz="1000" dirty="0">
              <a:solidFill>
                <a:schemeClr val="tx1"/>
              </a:solidFill>
            </a:endParaRPr>
          </a:p>
          <a:p>
            <a:r>
              <a:rPr kumimoji="1" lang="ja-JP" altLang="en-US" sz="1000" dirty="0">
                <a:solidFill>
                  <a:schemeClr val="tx1"/>
                </a:solidFill>
              </a:rPr>
              <a:t>■作業期間　</a:t>
            </a:r>
            <a:r>
              <a:rPr lang="ja-JP" altLang="en-US" sz="1000" dirty="0">
                <a:solidFill>
                  <a:schemeClr val="tx1"/>
                </a:solidFill>
              </a:rPr>
              <a:t>２</a:t>
            </a:r>
            <a:r>
              <a:rPr kumimoji="1" lang="ja-JP" altLang="en-US" sz="1000" dirty="0">
                <a:solidFill>
                  <a:schemeClr val="tx1"/>
                </a:solidFill>
              </a:rPr>
              <a:t>ヶ月</a:t>
            </a:r>
            <a:endParaRPr kumimoji="1" lang="en-US" altLang="ja-JP" sz="1000" dirty="0">
              <a:solidFill>
                <a:schemeClr val="tx1"/>
              </a:solidFill>
            </a:endParaRPr>
          </a:p>
          <a:p>
            <a:r>
              <a:rPr lang="ja-JP" altLang="en-US" sz="1000" dirty="0">
                <a:solidFill>
                  <a:schemeClr val="tx1"/>
                </a:solidFill>
              </a:rPr>
              <a:t>■対象エリア　２１０ヵ所</a:t>
            </a:r>
            <a:endParaRPr lang="en-US" altLang="ja-JP" sz="1000" dirty="0">
              <a:solidFill>
                <a:schemeClr val="tx1"/>
              </a:solidFill>
            </a:endParaRPr>
          </a:p>
          <a:p>
            <a:r>
              <a:rPr kumimoji="1" lang="ja-JP" altLang="en-US" sz="1000" dirty="0">
                <a:solidFill>
                  <a:schemeClr val="tx1"/>
                </a:solidFill>
              </a:rPr>
              <a:t>■１作業４名</a:t>
            </a:r>
            <a:r>
              <a:rPr kumimoji="1" lang="en-US" altLang="ja-JP" sz="1000" dirty="0">
                <a:solidFill>
                  <a:schemeClr val="tx1"/>
                </a:solidFill>
              </a:rPr>
              <a:t>×</a:t>
            </a:r>
            <a:r>
              <a:rPr kumimoji="1" lang="ja-JP" altLang="en-US" sz="1000" dirty="0">
                <a:solidFill>
                  <a:schemeClr val="tx1"/>
                </a:solidFill>
              </a:rPr>
              <a:t>５回程度</a:t>
            </a:r>
          </a:p>
        </p:txBody>
      </p:sp>
      <p:sp>
        <p:nvSpPr>
          <p:cNvPr id="28" name="テキスト ボックス 15"/>
          <p:cNvSpPr txBox="1"/>
          <p:nvPr/>
        </p:nvSpPr>
        <p:spPr>
          <a:xfrm>
            <a:off x="5208919" y="3925818"/>
            <a:ext cx="2484154" cy="400783"/>
          </a:xfrm>
          <a:prstGeom prst="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altLang="en-US" sz="1100" b="1" kern="100" dirty="0">
                <a:effectLst/>
                <a:latin typeface="Century"/>
                <a:ea typeface="HGｺﾞｼｯｸM"/>
                <a:cs typeface="Times New Roman"/>
              </a:rPr>
              <a:t>高耐久・耐薬品</a:t>
            </a:r>
            <a:r>
              <a:rPr lang="ja-JP" altLang="en-US" sz="1100" b="1" kern="100" dirty="0">
                <a:latin typeface="Century"/>
                <a:ea typeface="HGｺﾞｼｯｸM"/>
                <a:cs typeface="Times New Roman"/>
              </a:rPr>
              <a:t>マウスパッド</a:t>
            </a:r>
            <a:r>
              <a:rPr lang="ja-JP" altLang="en-US" sz="1100" b="1" kern="100" dirty="0">
                <a:effectLst/>
                <a:latin typeface="Century"/>
                <a:ea typeface="HGｺﾞｼｯｸM"/>
                <a:cs typeface="Times New Roman"/>
              </a:rPr>
              <a:t>の設置</a:t>
            </a:r>
            <a:endParaRPr lang="ja-JP" sz="1100" kern="100" dirty="0">
              <a:effectLst/>
              <a:latin typeface="Century"/>
              <a:ea typeface="ＭＳ 明朝"/>
              <a:cs typeface="Times New Roman"/>
            </a:endParaRPr>
          </a:p>
        </p:txBody>
      </p:sp>
      <p:sp>
        <p:nvSpPr>
          <p:cNvPr id="29" name="上矢印 6">
            <a:extLst>
              <a:ext uri="{FF2B5EF4-FFF2-40B4-BE49-F238E27FC236}">
                <a16:creationId xmlns:a16="http://schemas.microsoft.com/office/drawing/2014/main" id="{8ABE06B2-A5E9-49C7-A259-7788B0699DC3}"/>
              </a:ext>
            </a:extLst>
          </p:cNvPr>
          <p:cNvSpPr/>
          <p:nvPr/>
        </p:nvSpPr>
        <p:spPr>
          <a:xfrm>
            <a:off x="8422648" y="5653191"/>
            <a:ext cx="1008112" cy="799438"/>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FEC389A1-06E0-4D14-BB0C-88042009729D}"/>
              </a:ext>
            </a:extLst>
          </p:cNvPr>
          <p:cNvSpPr txBox="1"/>
          <p:nvPr/>
        </p:nvSpPr>
        <p:spPr>
          <a:xfrm>
            <a:off x="8247037" y="5205378"/>
            <a:ext cx="1706539" cy="369332"/>
          </a:xfrm>
          <a:prstGeom prst="rect">
            <a:avLst/>
          </a:prstGeom>
          <a:noFill/>
        </p:spPr>
        <p:txBody>
          <a:bodyPr wrap="square" rtlCol="0">
            <a:spAutoFit/>
          </a:bodyPr>
          <a:lstStyle/>
          <a:p>
            <a:r>
              <a:rPr lang="ja-JP" altLang="en-US" dirty="0">
                <a:solidFill>
                  <a:srgbClr val="FF0000"/>
                </a:solidFill>
              </a:rPr>
              <a:t>業務効率</a:t>
            </a:r>
            <a:r>
              <a:rPr lang="en-US" altLang="ja-JP" dirty="0">
                <a:solidFill>
                  <a:srgbClr val="FF0000"/>
                </a:solidFill>
              </a:rPr>
              <a:t>UP</a:t>
            </a:r>
            <a:r>
              <a:rPr lang="ja-JP" altLang="en-US" dirty="0">
                <a:solidFill>
                  <a:srgbClr val="FF0000"/>
                </a:solidFill>
              </a:rPr>
              <a:t>！</a:t>
            </a:r>
            <a:endParaRPr kumimoji="1" lang="ja-JP" altLang="en-US" dirty="0">
              <a:solidFill>
                <a:srgbClr val="FF0000"/>
              </a:solidFill>
            </a:endParaRPr>
          </a:p>
        </p:txBody>
      </p:sp>
      <p:pic>
        <p:nvPicPr>
          <p:cNvPr id="5" name="図 4">
            <a:extLst>
              <a:ext uri="{FF2B5EF4-FFF2-40B4-BE49-F238E27FC236}">
                <a16:creationId xmlns:a16="http://schemas.microsoft.com/office/drawing/2014/main" id="{8DB8F59A-8154-4810-96E7-2447B72F6F6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191" y="838800"/>
            <a:ext cx="3773780" cy="2830335"/>
          </a:xfrm>
          <a:prstGeom prst="rect">
            <a:avLst/>
          </a:prstGeom>
        </p:spPr>
      </p:pic>
      <p:cxnSp>
        <p:nvCxnSpPr>
          <p:cNvPr id="14" name="直線矢印コネクタ 13">
            <a:extLst>
              <a:ext uri="{FF2B5EF4-FFF2-40B4-BE49-F238E27FC236}">
                <a16:creationId xmlns:a16="http://schemas.microsoft.com/office/drawing/2014/main" id="{B75AEBD0-35B9-4E9C-8DA9-159ADA99EB8C}"/>
              </a:ext>
            </a:extLst>
          </p:cNvPr>
          <p:cNvCxnSpPr/>
          <p:nvPr/>
        </p:nvCxnSpPr>
        <p:spPr>
          <a:xfrm>
            <a:off x="5457056" y="6453336"/>
            <a:ext cx="2808312" cy="0"/>
          </a:xfrm>
          <a:prstGeom prst="straightConnector1">
            <a:avLst/>
          </a:prstGeom>
          <a:ln w="19050">
            <a:solidFill>
              <a:srgbClr val="000099"/>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B5882BD3-20C2-4AA0-96CF-A6443D44964F}"/>
              </a:ext>
            </a:extLst>
          </p:cNvPr>
          <p:cNvCxnSpPr>
            <a:cxnSpLocks/>
          </p:cNvCxnSpPr>
          <p:nvPr/>
        </p:nvCxnSpPr>
        <p:spPr>
          <a:xfrm flipV="1">
            <a:off x="5208919" y="4725144"/>
            <a:ext cx="392153" cy="1584176"/>
          </a:xfrm>
          <a:prstGeom prst="straightConnector1">
            <a:avLst/>
          </a:prstGeom>
          <a:ln w="19050">
            <a:solidFill>
              <a:srgbClr val="000099"/>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8E2EE612-870A-4E6C-B948-8676F38BBA39}"/>
              </a:ext>
            </a:extLst>
          </p:cNvPr>
          <p:cNvSpPr txBox="1"/>
          <p:nvPr/>
        </p:nvSpPr>
        <p:spPr>
          <a:xfrm>
            <a:off x="4589075" y="5373216"/>
            <a:ext cx="723965" cy="230832"/>
          </a:xfrm>
          <a:prstGeom prst="rect">
            <a:avLst/>
          </a:prstGeom>
          <a:noFill/>
        </p:spPr>
        <p:txBody>
          <a:bodyPr wrap="square" rtlCol="0" anchor="ctr">
            <a:spAutoFit/>
          </a:bodyPr>
          <a:lstStyle/>
          <a:p>
            <a:pPr algn="ctr"/>
            <a:r>
              <a:rPr kumimoji="1" lang="en-US" altLang="ja-JP" sz="900" dirty="0"/>
              <a:t>20cm</a:t>
            </a:r>
            <a:endParaRPr kumimoji="1" lang="ja-JP" altLang="en-US" sz="900" dirty="0"/>
          </a:p>
        </p:txBody>
      </p:sp>
      <p:sp>
        <p:nvSpPr>
          <p:cNvPr id="25" name="テキスト ボックス 24">
            <a:extLst>
              <a:ext uri="{FF2B5EF4-FFF2-40B4-BE49-F238E27FC236}">
                <a16:creationId xmlns:a16="http://schemas.microsoft.com/office/drawing/2014/main" id="{11FA381F-1763-4EAB-9531-3417E4603676}"/>
              </a:ext>
            </a:extLst>
          </p:cNvPr>
          <p:cNvSpPr txBox="1"/>
          <p:nvPr/>
        </p:nvSpPr>
        <p:spPr>
          <a:xfrm>
            <a:off x="6499229" y="6525344"/>
            <a:ext cx="723965" cy="230832"/>
          </a:xfrm>
          <a:prstGeom prst="rect">
            <a:avLst/>
          </a:prstGeom>
          <a:noFill/>
        </p:spPr>
        <p:txBody>
          <a:bodyPr wrap="square" rtlCol="0" anchor="ctr">
            <a:spAutoFit/>
          </a:bodyPr>
          <a:lstStyle/>
          <a:p>
            <a:pPr algn="ctr"/>
            <a:r>
              <a:rPr kumimoji="1" lang="en-US" altLang="ja-JP" sz="900" dirty="0"/>
              <a:t>26cm</a:t>
            </a:r>
            <a:endParaRPr kumimoji="1" lang="ja-JP" altLang="en-US" sz="900" dirty="0"/>
          </a:p>
        </p:txBody>
      </p:sp>
      <p:sp>
        <p:nvSpPr>
          <p:cNvPr id="31" name="上矢印 30"/>
          <p:cNvSpPr/>
          <p:nvPr/>
        </p:nvSpPr>
        <p:spPr>
          <a:xfrm rot="7854763">
            <a:off x="4409289" y="3640459"/>
            <a:ext cx="486079" cy="1230643"/>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フローチャート: 処理 25">
            <a:extLst>
              <a:ext uri="{FF2B5EF4-FFF2-40B4-BE49-F238E27FC236}">
                <a16:creationId xmlns:a16="http://schemas.microsoft.com/office/drawing/2014/main" id="{74A0740E-5E82-4711-A086-F203AEF24CE3}"/>
              </a:ext>
            </a:extLst>
          </p:cNvPr>
          <p:cNvSpPr/>
          <p:nvPr/>
        </p:nvSpPr>
        <p:spPr>
          <a:xfrm>
            <a:off x="7223194" y="878933"/>
            <a:ext cx="2584723" cy="2797705"/>
          </a:xfrm>
          <a:prstGeom prst="flowChartProcess">
            <a:avLst/>
          </a:prstGeom>
          <a:solidFill>
            <a:schemeClr val="accent1">
              <a:lumMod val="20000"/>
              <a:lumOff val="8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t" anchorCtr="0"/>
          <a:lstStyle/>
          <a:p>
            <a:r>
              <a:rPr lang="en-US" altLang="ja-JP" sz="1000" dirty="0">
                <a:solidFill>
                  <a:schemeClr val="tx1"/>
                </a:solidFill>
              </a:rPr>
              <a:t>[</a:t>
            </a:r>
            <a:r>
              <a:rPr lang="ja-JP" altLang="en-US" sz="1000" dirty="0">
                <a:solidFill>
                  <a:schemeClr val="tx1"/>
                </a:solidFill>
              </a:rPr>
              <a:t>カイゼン業務実施部署</a:t>
            </a:r>
            <a:r>
              <a:rPr lang="en-US" altLang="ja-JP" sz="1000" dirty="0">
                <a:solidFill>
                  <a:schemeClr val="tx1"/>
                </a:solidFill>
              </a:rPr>
              <a:t>]</a:t>
            </a:r>
          </a:p>
          <a:p>
            <a:r>
              <a:rPr lang="ja-JP" altLang="en-US" sz="1000" dirty="0">
                <a:solidFill>
                  <a:schemeClr val="tx1"/>
                </a:solidFill>
              </a:rPr>
              <a:t>　企画班</a:t>
            </a:r>
            <a:r>
              <a:rPr lang="en-US" altLang="ja-JP" sz="1000" dirty="0">
                <a:solidFill>
                  <a:schemeClr val="tx1"/>
                </a:solidFill>
              </a:rPr>
              <a:t>/</a:t>
            </a:r>
            <a:r>
              <a:rPr lang="ja-JP" altLang="en-US" sz="1000" dirty="0">
                <a:solidFill>
                  <a:schemeClr val="tx1"/>
                </a:solidFill>
              </a:rPr>
              <a:t>情報システム管理室</a:t>
            </a:r>
            <a:endParaRPr lang="en-US" altLang="ja-JP" sz="1000" dirty="0">
              <a:solidFill>
                <a:schemeClr val="tx1"/>
              </a:solidFill>
            </a:endParaRPr>
          </a:p>
          <a:p>
            <a:endParaRPr kumimoji="1" lang="en-US" altLang="ja-JP" sz="1000" dirty="0">
              <a:solidFill>
                <a:schemeClr val="tx1"/>
              </a:solidFill>
            </a:endParaRPr>
          </a:p>
          <a:p>
            <a:r>
              <a:rPr lang="ja-JP" altLang="en-US" sz="1000" dirty="0">
                <a:solidFill>
                  <a:schemeClr val="tx1"/>
                </a:solidFill>
              </a:rPr>
              <a:t>主担当</a:t>
            </a:r>
            <a:endParaRPr lang="en-US" altLang="ja-JP" sz="1000" dirty="0">
              <a:solidFill>
                <a:schemeClr val="tx1"/>
              </a:solidFill>
            </a:endParaRPr>
          </a:p>
          <a:p>
            <a:r>
              <a:rPr kumimoji="1" lang="ja-JP" altLang="en-US" sz="1000" dirty="0">
                <a:solidFill>
                  <a:schemeClr val="tx1"/>
                </a:solidFill>
              </a:rPr>
              <a:t>　　</a:t>
            </a:r>
            <a:r>
              <a:rPr lang="ja-JP" altLang="en-US" sz="1000" dirty="0">
                <a:solidFill>
                  <a:schemeClr val="tx1"/>
                </a:solidFill>
              </a:rPr>
              <a:t>前田　裕香（</a:t>
            </a:r>
            <a:r>
              <a:rPr kumimoji="1" lang="ja-JP" altLang="en-US" sz="1000" dirty="0">
                <a:solidFill>
                  <a:schemeClr val="tx1"/>
                </a:solidFill>
              </a:rPr>
              <a:t>看護師：事務異動）</a:t>
            </a:r>
            <a:endParaRPr kumimoji="1" lang="en-US" altLang="ja-JP" sz="1000" dirty="0">
              <a:solidFill>
                <a:schemeClr val="tx1"/>
              </a:solidFill>
            </a:endParaRPr>
          </a:p>
          <a:p>
            <a:r>
              <a:rPr lang="ja-JP" altLang="en-US" sz="1000" dirty="0">
                <a:solidFill>
                  <a:schemeClr val="tx1"/>
                </a:solidFill>
              </a:rPr>
              <a:t>　　後藤　涼太（事務職員）</a:t>
            </a:r>
            <a:endParaRPr kumimoji="1" lang="en-US" altLang="ja-JP" sz="1000" dirty="0">
              <a:solidFill>
                <a:schemeClr val="tx1"/>
              </a:solidFill>
            </a:endParaRPr>
          </a:p>
          <a:p>
            <a:r>
              <a:rPr lang="ja-JP" altLang="en-US" sz="1000" dirty="0">
                <a:solidFill>
                  <a:schemeClr val="tx1"/>
                </a:solidFill>
              </a:rPr>
              <a:t>　</a:t>
            </a:r>
            <a:endParaRPr lang="en-US" altLang="ja-JP" sz="1000" dirty="0">
              <a:solidFill>
                <a:schemeClr val="tx1"/>
              </a:solidFill>
            </a:endParaRPr>
          </a:p>
          <a:p>
            <a:r>
              <a:rPr lang="ja-JP" altLang="en-US" sz="1000" dirty="0">
                <a:solidFill>
                  <a:schemeClr val="tx1"/>
                </a:solidFill>
              </a:rPr>
              <a:t>作業サポート</a:t>
            </a:r>
            <a:endParaRPr kumimoji="1" lang="en-US" altLang="ja-JP" sz="1000" dirty="0">
              <a:solidFill>
                <a:schemeClr val="tx1"/>
              </a:solidFill>
            </a:endParaRPr>
          </a:p>
          <a:p>
            <a:r>
              <a:rPr kumimoji="1" lang="ja-JP" altLang="en-US" sz="1000" dirty="0">
                <a:solidFill>
                  <a:schemeClr val="tx1"/>
                </a:solidFill>
              </a:rPr>
              <a:t>　井上　博文　情報システム管理室長</a:t>
            </a:r>
            <a:endParaRPr kumimoji="1" lang="en-US" altLang="ja-JP" sz="1000" dirty="0">
              <a:solidFill>
                <a:schemeClr val="tx1"/>
              </a:solidFill>
            </a:endParaRPr>
          </a:p>
          <a:p>
            <a:r>
              <a:rPr lang="ja-JP" altLang="en-US" sz="1000" dirty="0">
                <a:solidFill>
                  <a:schemeClr val="tx1"/>
                </a:solidFill>
              </a:rPr>
              <a:t>　田代　雄一　（診療放射線技師、工学学士</a:t>
            </a:r>
            <a:r>
              <a:rPr lang="en-US" altLang="ja-JP" sz="1000" dirty="0">
                <a:solidFill>
                  <a:schemeClr val="tx1"/>
                </a:solidFill>
              </a:rPr>
              <a:t>/</a:t>
            </a:r>
            <a:r>
              <a:rPr lang="ja-JP" altLang="en-US" sz="1000" dirty="0">
                <a:solidFill>
                  <a:schemeClr val="tx1"/>
                </a:solidFill>
              </a:rPr>
              <a:t>修士：事務異動）</a:t>
            </a:r>
            <a:endParaRPr lang="en-US" altLang="ja-JP" sz="1000" dirty="0">
              <a:solidFill>
                <a:schemeClr val="tx1"/>
              </a:solidFill>
            </a:endParaRPr>
          </a:p>
          <a:p>
            <a:r>
              <a:rPr kumimoji="1" lang="ja-JP" altLang="en-US" sz="1000" dirty="0">
                <a:solidFill>
                  <a:schemeClr val="tx1"/>
                </a:solidFill>
              </a:rPr>
              <a:t>　電算室ＳＥ　（株式会社ユビキタステクノロジー）</a:t>
            </a:r>
            <a:endParaRPr kumimoji="1" lang="en-US" altLang="ja-JP" sz="1000" dirty="0">
              <a:solidFill>
                <a:schemeClr val="tx1"/>
              </a:solidFill>
            </a:endParaRPr>
          </a:p>
          <a:p>
            <a:endParaRPr kumimoji="1" lang="en-US" altLang="ja-JP" sz="1000" dirty="0">
              <a:solidFill>
                <a:schemeClr val="tx1"/>
              </a:solidFill>
            </a:endParaRPr>
          </a:p>
          <a:p>
            <a:endParaRPr kumimoji="1" lang="ja-JP" altLang="en-US" sz="1000" dirty="0">
              <a:solidFill>
                <a:schemeClr val="tx1"/>
              </a:solidFill>
            </a:endParaRPr>
          </a:p>
        </p:txBody>
      </p:sp>
    </p:spTree>
    <p:extLst>
      <p:ext uri="{BB962C8B-B14F-4D97-AF65-F5344CB8AC3E}">
        <p14:creationId xmlns:p14="http://schemas.microsoft.com/office/powerpoint/2010/main" val="1423165725"/>
      </p:ext>
    </p:extLst>
  </p:cSld>
  <p:clrMapOvr>
    <a:masterClrMapping/>
  </p:clrMapOvr>
</p:sld>
</file>

<file path=ppt/theme/theme1.xml><?xml version="1.0" encoding="utf-8"?>
<a:theme xmlns:a="http://schemas.openxmlformats.org/drawingml/2006/main" name="F_Tool_2_JA_R">
  <a:themeElements>
    <a:clrScheme name="F_Tool_2_JA_R 1">
      <a:dk1>
        <a:srgbClr val="000000"/>
      </a:dk1>
      <a:lt1>
        <a:srgbClr val="FFFFFF"/>
      </a:lt1>
      <a:dk2>
        <a:srgbClr val="000000"/>
      </a:dk2>
      <a:lt2>
        <a:srgbClr val="B1B1AC"/>
      </a:lt2>
      <a:accent1>
        <a:srgbClr val="F8C6C5"/>
      </a:accent1>
      <a:accent2>
        <a:srgbClr val="B22B30"/>
      </a:accent2>
      <a:accent3>
        <a:srgbClr val="FFFFFF"/>
      </a:accent3>
      <a:accent4>
        <a:srgbClr val="000000"/>
      </a:accent4>
      <a:accent5>
        <a:srgbClr val="FBDFDF"/>
      </a:accent5>
      <a:accent6>
        <a:srgbClr val="A1262A"/>
      </a:accent6>
      <a:hlink>
        <a:srgbClr val="105D9C"/>
      </a:hlink>
      <a:folHlink>
        <a:srgbClr val="4B4595"/>
      </a:folHlink>
    </a:clrScheme>
    <a:fontScheme name="F_Tool_2_JA_R">
      <a:majorFont>
        <a:latin typeface="Arial"/>
        <a:ea typeface="ＭＳ Ｐゴシック"/>
        <a:cs typeface=""/>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ctr"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rgbClr val="000000"/>
            </a:solidFill>
            <a:effectLst/>
            <a:latin typeface="ＭＳ Ｐゴシック" pitchFamily="50" charset="-128"/>
            <a:ea typeface="ＭＳ Ｐゴシック" pitchFamily="50" charset="-128"/>
          </a:defRPr>
        </a:defPPr>
      </a:lstStyle>
    </a:spDef>
    <a:lnDef>
      <a:spPr bwMode="auto">
        <a:xfrm>
          <a:off x="0" y="0"/>
          <a:ext cx="1" cy="1"/>
        </a:xfrm>
        <a:custGeom>
          <a:avLst/>
          <a:gdLst/>
          <a:ahLst/>
          <a:cxnLst/>
          <a:rect l="0" t="0" r="0" b="0"/>
          <a:pathLst/>
        </a:cu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ctr"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rgbClr val="000000"/>
            </a:solidFill>
            <a:effectLst/>
            <a:latin typeface="ＭＳ Ｐゴシック" pitchFamily="50" charset="-128"/>
            <a:ea typeface="ＭＳ Ｐゴシック" pitchFamily="50" charset="-128"/>
          </a:defRPr>
        </a:defPPr>
      </a:lstStyle>
    </a:lnDef>
  </a:objectDefaults>
  <a:extraClrSchemeLst>
    <a:extraClrScheme>
      <a:clrScheme name="F_Tool_2_JA_R 1">
        <a:dk1>
          <a:srgbClr val="000000"/>
        </a:dk1>
        <a:lt1>
          <a:srgbClr val="FFFFFF"/>
        </a:lt1>
        <a:dk2>
          <a:srgbClr val="000000"/>
        </a:dk2>
        <a:lt2>
          <a:srgbClr val="B1B1AC"/>
        </a:lt2>
        <a:accent1>
          <a:srgbClr val="F8C6C5"/>
        </a:accent1>
        <a:accent2>
          <a:srgbClr val="B22B30"/>
        </a:accent2>
        <a:accent3>
          <a:srgbClr val="FFFFFF"/>
        </a:accent3>
        <a:accent4>
          <a:srgbClr val="000000"/>
        </a:accent4>
        <a:accent5>
          <a:srgbClr val="FBDFDF"/>
        </a:accent5>
        <a:accent6>
          <a:srgbClr val="A1262A"/>
        </a:accent6>
        <a:hlink>
          <a:srgbClr val="105D9C"/>
        </a:hlink>
        <a:folHlink>
          <a:srgbClr val="4B459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ユーザー定義 1">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4FCE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オースティン">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115</Words>
  <Application>Microsoft Office PowerPoint</Application>
  <PresentationFormat>A4 210 x 297 mm</PresentationFormat>
  <Paragraphs>38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1</vt:i4>
      </vt:variant>
    </vt:vector>
  </HeadingPairs>
  <TitlesOfParts>
    <vt:vector size="8" baseType="lpstr">
      <vt:lpstr>ＭＳ Ｐゴシック</vt:lpstr>
      <vt:lpstr>Arial</vt:lpstr>
      <vt:lpstr>Calibri</vt:lpstr>
      <vt:lpstr>Century</vt:lpstr>
      <vt:lpstr>Wingdings</vt:lpstr>
      <vt:lpstr>F_Tool_2_JA_R</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大分県立病院プレゼン</dc:title>
  <dc:creator/>
  <cp:lastModifiedBy/>
  <cp:revision>13</cp:revision>
  <dcterms:created xsi:type="dcterms:W3CDTF">2005-05-17T00:06:03Z</dcterms:created>
  <dcterms:modified xsi:type="dcterms:W3CDTF">2019-03-26T07:07:27Z</dcterms:modified>
</cp:coreProperties>
</file>